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3D"/>
    <a:srgbClr val="CDD9E0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2352" y="67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74B8D-4A68-40DA-9A10-5247523947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BF94EC-FE2F-42A3-8FE2-009857B830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BE58D-5957-4F23-A647-574C3D498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F3CA2-B134-4BD3-A43C-908274725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A5CAA-6404-41C6-B6AB-1866C052B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13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24A63-7EA7-433E-A8B3-4C87075A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2C228B-9896-48CC-9A95-11AF6775E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FDF1D-38C0-442B-AACE-33CCDB9B9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5F3D6-2502-4A9B-9CAC-838AF68F6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DB928-4A0F-4984-AEA9-C239B3829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2E5C52-9471-4701-A09A-5DD122AFFF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13F2C1-3FE2-46DF-9244-311933B3C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965EB-E65F-4E8B-8169-7AC84BB1C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6D8E0-4527-48F6-845E-BE88229E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36566-50AA-4B10-9B79-52C85288E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77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FD645-728C-43F5-AB6B-1C14EA861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ACE33-883D-4420-BA4A-3DAB8F705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B477E-2E36-44E6-8F40-60FD11677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C7008-88A9-44DF-ADDC-75D3C0BD5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48528-C9A2-4554-955B-F7C57D46D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6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F89E4-F660-4A9D-B47C-3132859CE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0BDBE-6A22-4039-A7D4-7D1B24C71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5FC5D-D92A-46C1-9E85-A807162ED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3A7EC-5ED4-47D7-A245-85DDDC051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D4908-02A9-4713-BF49-00C4CF27F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5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6D5EE-F967-45B2-86A0-A40574604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5669E-E684-4DDF-A172-085CC2AB1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B5891A-6D54-4C5B-96CC-BADEE829F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5E5A4F-16BF-448B-BC22-BC84A04AF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8671B-5715-4AC7-A137-FD63059ED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468C9-D2B0-4C74-82E2-0C8740758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85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342FA-5BEA-4A7F-88A9-97141FEC7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642F8-B918-4348-86DF-20BA9AF26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CD2DF-5944-4B10-9B8E-42C39B46B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5CA287-DAA1-4AF9-ADFE-E32D790431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756DF5-0E12-44D3-9985-E40EBB26E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8A6955-977B-43F1-801F-8E62D939C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C4A051-5A17-4229-9D6C-B1A92E72A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F75162-BE25-4AEC-A77D-D68CF6671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3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448BF-1C4C-4048-9B3E-9DD98D2B4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F78200-5485-4740-9AFA-9D03B9681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01319-2240-4E83-8389-8E18F079B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BE572E-1DA8-400D-9684-AAF311A9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77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25A3B3-56A9-49BF-ADD3-0D2016FC9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724FF9-CF9E-445C-877A-B71121541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619A19-5CEA-4FD8-9568-AA714CD6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0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F8E5-825E-45C7-B44F-754E3D97D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0A281-4FEE-4DEE-861C-BD49414EC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E734F8-BBA5-4CF7-A374-8A2CF85AB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B36B0-517B-4885-91C4-C86806716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DE352-3F4E-4694-838B-FB8566E2F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B70B4-2870-4E06-B0FA-58BAD69E7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2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2F890-684A-49CB-8DDA-5930BD035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2A9F68-83C5-4043-AD69-2E3866D82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9DFDCD-7673-4A66-BDD8-F65338CE51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4B9F9-A4FF-49EF-AB90-FF2E48469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1C257-FD70-4F1F-970E-41B3F2C2C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505C1-7B43-447A-A25A-5DAD6C231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9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B496ED-30F4-4557-BA62-042F7B56B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D48A8-6B9C-4345-8458-1B53944C9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28E15-D900-4D49-B630-1BFDE8BFC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15C0E-BC54-4F83-B51F-2D01A698FD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8BBDA-2BD2-40EE-958F-460D03E45D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1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microsoft.com/office/2007/relationships/hdphoto" Target="../media/hdphoto1.wdp"/><Relationship Id="rId7" Type="http://schemas.microsoft.com/office/2007/relationships/hdphoto" Target="../media/hdphoto2.wdp"/><Relationship Id="rId12" Type="http://schemas.openxmlformats.org/officeDocument/2006/relationships/image" Target="../media/image9.jpg"/><Relationship Id="rId2" Type="http://schemas.openxmlformats.org/officeDocument/2006/relationships/image" Target="../media/image1.pn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jpg"/><Relationship Id="rId5" Type="http://schemas.openxmlformats.org/officeDocument/2006/relationships/image" Target="../media/image3.gif"/><Relationship Id="rId15" Type="http://schemas.openxmlformats.org/officeDocument/2006/relationships/image" Target="../media/image12.jpeg"/><Relationship Id="rId10" Type="http://schemas.openxmlformats.org/officeDocument/2006/relationships/image" Target="../media/image7.jpg"/><Relationship Id="rId4" Type="http://schemas.openxmlformats.org/officeDocument/2006/relationships/image" Target="../media/image2.jpeg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7203" y="4406640"/>
            <a:ext cx="4440795" cy="3774921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Don't miss this beautiful updated Ranch home with large yard in sought after Wando Woods! </a:t>
            </a:r>
          </a:p>
          <a:p>
            <a:endParaRPr lang="en-US" sz="14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New vinyl windows in 2019-20 . New HVAC compressor 2018. New Driveway 2021. </a:t>
            </a:r>
          </a:p>
          <a:p>
            <a:endParaRPr lang="en-US" sz="14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Convenient location to Downtown and 526 and airport! NO FLOOD INSURANCE REQUIRED (X-Zone.) Ashley River public boat access located nearby.</a:t>
            </a:r>
            <a:b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endParaRPr lang="en-US" sz="14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Showings through </a:t>
            </a:r>
            <a:r>
              <a:rPr lang="en-US" sz="1400" dirty="0" err="1">
                <a:solidFill>
                  <a:schemeClr val="bg1"/>
                </a:solidFill>
                <a:latin typeface="Trebuchet MS" panose="020B0603020202020204" pitchFamily="34" charset="0"/>
              </a:rPr>
              <a:t>ShowingTime</a:t>
            </a:r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.</a:t>
            </a:r>
          </a:p>
          <a:p>
            <a:endParaRPr lang="en-US" sz="14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Take a virtual walkthrough:</a:t>
            </a:r>
          </a:p>
          <a:p>
            <a:r>
              <a:rPr lang="en-US" sz="1400" dirty="0">
                <a:solidFill>
                  <a:schemeClr val="bg1"/>
                </a:solidFill>
                <a:latin typeface="Trebuchet MS" panose="020B0603020202020204" pitchFamily="34" charset="0"/>
              </a:rPr>
              <a:t>https://my.matterport.com/show/?m=gUR5Y25bXJc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975474" y="3685869"/>
            <a:ext cx="5364253" cy="68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solidFill>
                  <a:schemeClr val="bg1"/>
                </a:solidFill>
                <a:latin typeface="Trebuchet MS" panose="020B0603020202020204" pitchFamily="34" charset="0"/>
              </a:rPr>
              <a:t>4449 Ventura Drive</a:t>
            </a:r>
          </a:p>
          <a:p>
            <a:r>
              <a:rPr lang="en-US" sz="1300" dirty="0">
                <a:solidFill>
                  <a:schemeClr val="bg1"/>
                </a:solidFill>
                <a:latin typeface="Trebuchet MS" panose="020B0603020202020204" pitchFamily="34" charset="0"/>
              </a:rPr>
              <a:t>Wando Woods | North Charleston, SC 29405 | MLS# 22006331 | $300,000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00" y="8299179"/>
            <a:ext cx="559560" cy="70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85801" y="8220670"/>
            <a:ext cx="312419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rebuchet MS" panose="020B0603020202020204" pitchFamily="34" charset="0"/>
              </a:rPr>
              <a:t>Michelle Pulk</a:t>
            </a:r>
          </a:p>
          <a:p>
            <a:r>
              <a:rPr lang="pt-BR" sz="1600" dirty="0">
                <a:solidFill>
                  <a:schemeClr val="bg1"/>
                </a:solidFill>
                <a:latin typeface="Trebuchet MS" panose="020B0603020202020204" pitchFamily="34" charset="0"/>
              </a:rPr>
              <a:t>843-801-8178</a:t>
            </a:r>
          </a:p>
          <a:p>
            <a:r>
              <a:rPr lang="pt-BR" sz="1600" dirty="0">
                <a:solidFill>
                  <a:schemeClr val="bg1"/>
                </a:solidFill>
                <a:latin typeface="Trebuchet MS" panose="020B0603020202020204" pitchFamily="34" charset="0"/>
              </a:rPr>
              <a:t>michelle.pulk@carolinaone.com</a:t>
            </a:r>
            <a:endParaRPr lang="en-US" sz="1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664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975474" y="0"/>
            <a:ext cx="53642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  <a:latin typeface="Trebuchet MS" panose="020B0603020202020204" pitchFamily="34" charset="0"/>
              </a:rPr>
              <a:t>Coming Soon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Trebuchet MS" panose="020B0603020202020204" pitchFamily="34" charset="0"/>
              </a:rPr>
              <a:t>Open House 3/21/22 5pm-7:30pm</a:t>
            </a:r>
          </a:p>
        </p:txBody>
      </p:sp>
      <p:pic>
        <p:nvPicPr>
          <p:cNvPr id="5" name="Picture 2" descr="Related image">
            <a:extLst>
              <a:ext uri="{FF2B5EF4-FFF2-40B4-BE49-F238E27FC236}">
                <a16:creationId xmlns:a16="http://schemas.microsoft.com/office/drawing/2014/main" id="{14CEC61F-528F-4217-BAF8-0558E35B0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8299179"/>
            <a:ext cx="1706652" cy="39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0CA032-BED6-4E1F-95DA-14099519FD17}"/>
              </a:ext>
            </a:extLst>
          </p:cNvPr>
          <p:cNvSpPr/>
          <p:nvPr/>
        </p:nvSpPr>
        <p:spPr>
          <a:xfrm>
            <a:off x="5211852" y="8729246"/>
            <a:ext cx="2103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latin typeface="Trebuchet MS" panose="020B0603020202020204" pitchFamily="34" charset="0"/>
              </a:rPr>
              <a:t>191 Rutledge Ave</a:t>
            </a:r>
          </a:p>
          <a:p>
            <a:pPr algn="r"/>
            <a:r>
              <a:rPr lang="en-US" sz="800" dirty="0">
                <a:solidFill>
                  <a:schemeClr val="bg1"/>
                </a:solidFill>
                <a:latin typeface="Trebuchet MS" panose="020B0603020202020204" pitchFamily="34" charset="0"/>
              </a:rPr>
              <a:t>Charleston, SC 29403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06238F1-A8E3-4083-852A-A14BFAA503D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7998" y="7267161"/>
            <a:ext cx="1371600" cy="9144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39E9C81-ABF6-4FD0-A2C2-7B8A5B4C63F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603" y="7267161"/>
            <a:ext cx="1371600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275E979-848F-40F1-94F9-C77877EFF67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603" y="5360147"/>
            <a:ext cx="1371600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28FB6A0-C150-4B08-80A2-B867DBA78CC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603" y="6313654"/>
            <a:ext cx="1371600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3F810B4-55B2-438E-8FED-AE3452838E5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7998" y="6313654"/>
            <a:ext cx="1371600" cy="9144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89C0756-AE4E-4FE2-BB64-E7F713B60F4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7998" y="4406640"/>
            <a:ext cx="1371600" cy="9144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F71EAED-D70C-4120-8A9C-2A4F0394295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77998" y="5360147"/>
            <a:ext cx="1371600" cy="9144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420ADBB-6C48-48FB-801D-A2037C9AF5D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603" y="4406640"/>
            <a:ext cx="1371600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 descr="A picture containing grass, tree, outdoor, house&#10;&#10;Description automatically generated">
            <a:extLst>
              <a:ext uri="{FF2B5EF4-FFF2-40B4-BE49-F238E27FC236}">
                <a16:creationId xmlns:a16="http://schemas.microsoft.com/office/drawing/2014/main" id="{E0BA9C31-CA76-4D51-8884-ED8C566E7D2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00" y="870104"/>
            <a:ext cx="4495800" cy="277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</TotalTime>
  <Words>137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60</cp:revision>
  <dcterms:created xsi:type="dcterms:W3CDTF">2006-08-16T00:00:00Z</dcterms:created>
  <dcterms:modified xsi:type="dcterms:W3CDTF">2022-03-15T17:03:06Z</dcterms:modified>
</cp:coreProperties>
</file>