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700" dirty="0">
                <a:solidFill>
                  <a:schemeClr val="tx1">
                    <a:lumMod val="75000"/>
                    <a:lumOff val="25000"/>
                  </a:schemeClr>
                </a:solidFill>
                <a:latin typeface="Century Gothic" panose="020B0502020202020204" pitchFamily="34" charset="0"/>
              </a:rPr>
              <a:t>Prettiest home in Devon Forest! This home features an open floor plan with 3 bedrooms, 2 baths and FROG that could easily become a fourth bedroom. Seller has installed laminate wood flooring and ceramic tile down stairs adding to the clean, crisp features of the home. Painted with modern colors, this home is spacious, chic and ready for a new owner. Sunroom is not counted in square footage.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4">
                  <a:lumMod val="60000"/>
                  <a:lumOff val="40000"/>
                </a:schemeClr>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Move In Ready! Just Reduced!</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444 </a:t>
            </a:r>
            <a:r>
              <a:rPr lang="en-US" sz="3200" dirty="0" err="1">
                <a:latin typeface="Century Gothic" panose="020B0502020202020204" pitchFamily="34" charset="0"/>
              </a:rPr>
              <a:t>Ashburton</a:t>
            </a:r>
            <a:r>
              <a:rPr lang="en-US" sz="3200" dirty="0">
                <a:latin typeface="Century Gothic" panose="020B0502020202020204" pitchFamily="34" charset="0"/>
              </a:rPr>
              <a:t> Drive</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Devon Forest</a:t>
            </a:r>
          </a:p>
          <a:p>
            <a:pPr algn="ctr"/>
            <a:r>
              <a:rPr lang="en-US" sz="2400" dirty="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16018501 | $176,500</a:t>
            </a:r>
          </a:p>
          <a:p>
            <a:pPr algn="ctr"/>
            <a:r>
              <a:rPr lang="en-US" dirty="0">
                <a:latin typeface="Century Gothic" panose="020B0502020202020204" pitchFamily="34" charset="0"/>
              </a:rPr>
              <a:t>2 Bed / 2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134</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Move In Ready! 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24</cp:revision>
  <dcterms:created xsi:type="dcterms:W3CDTF">2006-08-16T00:00:00Z</dcterms:created>
  <dcterms:modified xsi:type="dcterms:W3CDTF">2016-08-01T12:49:00Z</dcterms:modified>
</cp:coreProperties>
</file>