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6402" y="76200"/>
            <a:ext cx="3963712" cy="10066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Open House Saturday </a:t>
            </a:r>
            <a:b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June 3</a:t>
            </a:r>
            <a:r>
              <a:rPr lang="en-US" sz="2800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~ 11a-2p</a:t>
            </a:r>
            <a:endParaRPr lang="en-US" sz="2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66878"/>
            <a:ext cx="9144000" cy="1878216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***** This beautiful home has just been reduced in price!!!! *****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Seller is also putting $500 towards closing costs***This house features the master down with a 2-story great room with beautiful 18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</a:rPr>
              <a:t>ft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 ceilings. You are welcomed with beautiful archways and columns in the foyer. This home features a gourmet kitchen with 42'' staggered cabinets, quartz counters and stainless steel appliances. The first floor features hard wood and a wonderful covered porch off of the breakfast area. The master bathroom features a garden tub with a stand up shower. There are two additional bedrooms, a full bath and a cozy loft on the 2nd floor.</a:t>
            </a:r>
          </a:p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This is a beautiful MUST SEE home!!!!</a:t>
            </a:r>
          </a:p>
        </p:txBody>
      </p:sp>
      <p:sp>
        <p:nvSpPr>
          <p:cNvPr id="4" name="Rectangle 3"/>
          <p:cNvSpPr/>
          <p:nvPr/>
        </p:nvSpPr>
        <p:spPr>
          <a:xfrm>
            <a:off x="5147058" y="1120677"/>
            <a:ext cx="396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444 Gianna Lane</a:t>
            </a:r>
          </a:p>
          <a:p>
            <a:pPr algn="ctr"/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Sophia Landing</a:t>
            </a: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Goose Creek, SC 29445</a:t>
            </a:r>
          </a:p>
          <a:p>
            <a:pPr algn="ctr"/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17001993</a:t>
            </a:r>
          </a:p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$247,000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" y="6284893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Jennifer Miller | (520) 204-6040 | </a:t>
            </a:r>
            <a:r>
              <a:rPr lang="en-US" sz="16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jmiller.truecarolinarealty@gmail.com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| </a:t>
            </a:r>
            <a:r>
              <a:rPr lang="en-US" sz="16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www.truecarolinarealty.com</a:t>
            </a:r>
          </a:p>
          <a:p>
            <a:pPr algn="ctr"/>
            <a:r>
              <a:rPr lang="en-US" sz="1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True Carolina Realty | 7836 High Maple Circle | Charleston, SC 29418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63" b="29687"/>
          <a:stretch/>
        </p:blipFill>
        <p:spPr bwMode="auto">
          <a:xfrm>
            <a:off x="76200" y="76200"/>
            <a:ext cx="4572000" cy="33528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341335"/>
            <a:ext cx="707668" cy="9435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184" y="5341335"/>
            <a:ext cx="707668" cy="9435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676" y="5341335"/>
            <a:ext cx="707668" cy="9435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168" y="5341335"/>
            <a:ext cx="707668" cy="943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92" y="5341335"/>
            <a:ext cx="707668" cy="943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133" y="5341336"/>
            <a:ext cx="707667" cy="9435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152" y="5341335"/>
            <a:ext cx="707668" cy="9435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660" y="5341335"/>
            <a:ext cx="707668" cy="9435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644" y="5341335"/>
            <a:ext cx="707668" cy="94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168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Open House Saturday  June 3rd ~ 11a-2p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A. Thomas Price</cp:lastModifiedBy>
  <cp:revision>20</cp:revision>
  <dcterms:created xsi:type="dcterms:W3CDTF">2006-08-16T00:00:00Z</dcterms:created>
  <dcterms:modified xsi:type="dcterms:W3CDTF">2017-05-30T17:02:18Z</dcterms:modified>
</cp:coreProperties>
</file>