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6402" y="76200"/>
            <a:ext cx="3963712" cy="683857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Price Reduction!</a:t>
            </a:r>
            <a:endParaRPr lang="en-US" sz="2400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466878"/>
            <a:ext cx="9144000" cy="1878216"/>
          </a:xfrm>
        </p:spPr>
        <p:txBody>
          <a:bodyPr anchor="ctr">
            <a:noAutofit/>
          </a:bodyPr>
          <a:lstStyle/>
          <a:p>
            <a:r>
              <a:rPr lang="en-US" sz="1400" b="1" dirty="0">
                <a:solidFill>
                  <a:schemeClr val="tx2">
                    <a:lumMod val="75000"/>
                  </a:schemeClr>
                </a:solidFill>
              </a:rPr>
              <a:t>***** This beautiful home has just been reduced in price!!!! *****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</a:rPr>
              <a:t>Seller is also putting $500 towards closing costs***This house features the master down with a 2-story great room with beautiful 18 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</a:rPr>
              <a:t>ft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</a:rPr>
              <a:t> ceilings. You are welcomed with beautiful archways and columns in the foyer. This home features a gourmet kitchen with 42'' staggered cabinets, quartz counters and stainless steel appliances. The first floor features hard wood and a wonderful covered porch off of the breakfast area. The master bathroom features a garden tub with a stand up shower. There are two additional bedrooms, a full bath and a cozy loft on the 2nd floor.</a:t>
            </a:r>
          </a:p>
          <a:p>
            <a:r>
              <a:rPr lang="en-US" sz="1400" b="1" i="1" dirty="0">
                <a:solidFill>
                  <a:schemeClr val="tx2">
                    <a:lumMod val="75000"/>
                  </a:schemeClr>
                </a:solidFill>
              </a:rPr>
              <a:t>This is a beautiful MUST SEE home!!!!</a:t>
            </a:r>
          </a:p>
        </p:txBody>
      </p:sp>
      <p:sp>
        <p:nvSpPr>
          <p:cNvPr id="4" name="Rectangle 3"/>
          <p:cNvSpPr/>
          <p:nvPr/>
        </p:nvSpPr>
        <p:spPr>
          <a:xfrm>
            <a:off x="5147058" y="1120677"/>
            <a:ext cx="3962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444 Gianna Lane</a:t>
            </a:r>
          </a:p>
          <a:p>
            <a:pPr algn="ctr"/>
            <a:endParaRPr lang="en-US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Sophia Landing</a:t>
            </a:r>
          </a:p>
          <a:p>
            <a:pPr algn="ctr"/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Goose Creek, SC 29445</a:t>
            </a:r>
          </a:p>
          <a:p>
            <a:pPr algn="ctr"/>
            <a:endParaRPr lang="en-US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MLS# 17001993</a:t>
            </a:r>
          </a:p>
          <a:p>
            <a:pPr algn="ctr"/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$247,000</a:t>
            </a: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" y="6284893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Jennifer Miller | (520) 204-6040 | </a:t>
            </a:r>
            <a:r>
              <a:rPr lang="en-US" sz="1600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jmiller.truecarolinarealty@gmail.com</a:t>
            </a:r>
            <a:r>
              <a:rPr lang="en-US" sz="1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| </a:t>
            </a:r>
            <a:r>
              <a:rPr lang="en-US" sz="1600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www.truecarolinarealty.com</a:t>
            </a:r>
          </a:p>
          <a:p>
            <a:pPr algn="ctr"/>
            <a:r>
              <a:rPr lang="en-US" sz="1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True Carolina Realty | 7836 High Maple Circle | Charleston, SC 29418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063" b="29687"/>
          <a:stretch/>
        </p:blipFill>
        <p:spPr bwMode="auto">
          <a:xfrm>
            <a:off x="76200" y="76200"/>
            <a:ext cx="4572000" cy="335280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5341335"/>
            <a:ext cx="707668" cy="94355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7184" y="5341335"/>
            <a:ext cx="707668" cy="94355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2676" y="5341335"/>
            <a:ext cx="707668" cy="94355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8168" y="5341335"/>
            <a:ext cx="707668" cy="94355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692" y="5341335"/>
            <a:ext cx="707668" cy="94355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0133" y="5341336"/>
            <a:ext cx="707667" cy="94355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9152" y="5341335"/>
            <a:ext cx="707668" cy="94355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3660" y="5341335"/>
            <a:ext cx="707668" cy="9435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644" y="5341335"/>
            <a:ext cx="707668" cy="943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374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168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Price Reduction!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Just Reduced!</dc:title>
  <dc:creator>CVH360</dc:creator>
  <cp:lastModifiedBy>A. Thomas Price</cp:lastModifiedBy>
  <cp:revision>19</cp:revision>
  <dcterms:created xsi:type="dcterms:W3CDTF">2006-08-16T00:00:00Z</dcterms:created>
  <dcterms:modified xsi:type="dcterms:W3CDTF">2017-05-08T14:03:23Z</dcterms:modified>
</cp:coreProperties>
</file>