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404" y="-4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3189816"/>
            <a:ext cx="3434160"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3189816"/>
            <a:ext cx="3435508"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400475"/>
            <a:ext cx="4344988" cy="8584566"/>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5"/>
            <a:ext cx="2557066" cy="6880226"/>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3"/>
            <a:ext cx="699516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165477" y="614770"/>
            <a:ext cx="3429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71435" y="5720170"/>
            <a:ext cx="5617085" cy="9906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rgbClr val="C00000"/>
              </a:solidFill>
              <a:latin typeface="Palatino Linotype" panose="02040502050505030304" pitchFamily="18" charset="0"/>
            </a:endParaRPr>
          </a:p>
          <a:p>
            <a:pPr algn="ctr"/>
            <a:r>
              <a:rPr lang="en-US" sz="2400" b="1" dirty="0">
                <a:solidFill>
                  <a:srgbClr val="C00000"/>
                </a:solidFill>
                <a:latin typeface="Palatino Linotype" panose="02040502050505030304" pitchFamily="18" charset="0"/>
              </a:rPr>
              <a:t>444 Morrison Street</a:t>
            </a:r>
          </a:p>
          <a:p>
            <a:pPr algn="ctr"/>
            <a:r>
              <a:rPr lang="en-US" sz="2000" dirty="0">
                <a:solidFill>
                  <a:srgbClr val="C00000"/>
                </a:solidFill>
                <a:latin typeface="Palatino Linotype" panose="02040502050505030304" pitchFamily="18" charset="0"/>
              </a:rPr>
              <a:t>MLS# 16029990 ~ $475,000</a:t>
            </a:r>
          </a:p>
        </p:txBody>
      </p:sp>
      <p:sp>
        <p:nvSpPr>
          <p:cNvPr id="8" name="Double Brace 7"/>
          <p:cNvSpPr/>
          <p:nvPr/>
        </p:nvSpPr>
        <p:spPr>
          <a:xfrm rot="5400000">
            <a:off x="-8801100" y="43195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 y="7010400"/>
            <a:ext cx="7766176" cy="1752600"/>
          </a:xfrm>
        </p:spPr>
        <p:txBody>
          <a:bodyPr anchor="ctr">
            <a:noAutofit/>
          </a:bodyPr>
          <a:lstStyle/>
          <a:p>
            <a:r>
              <a:rPr lang="en-US" sz="1600" dirty="0">
                <a:solidFill>
                  <a:schemeClr val="bg2">
                    <a:lumMod val="25000"/>
                  </a:schemeClr>
                </a:solidFill>
                <a:latin typeface="Palatino Linotype" panose="02040502050505030304" pitchFamily="18" charset="0"/>
                <a:cs typeface="Times New Roman" panose="02020603050405020304" pitchFamily="18" charset="0"/>
              </a:rPr>
              <a:t>Come build your new home on this great desirable location in the Old Village well established community. Schools are in walking distances and lots of shopping and dining at Shem Creek and many other fabulous locations. There is an old house that needs to be demolished or removed on this property. Please feel free to walk the property.</a:t>
            </a:r>
            <a:endParaRPr lang="en-US" sz="1800" b="1" i="1" dirty="0">
              <a:solidFill>
                <a:srgbClr val="FF0000"/>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6223" y="0"/>
            <a:ext cx="7772400" cy="646331"/>
          </a:xfrm>
          <a:prstGeom prst="rect">
            <a:avLst/>
          </a:prstGeom>
        </p:spPr>
        <p:txBody>
          <a:bodyPr wrap="square">
            <a:spAutoFit/>
          </a:bodyPr>
          <a:lstStyle/>
          <a:p>
            <a:pPr algn="ctr"/>
            <a:r>
              <a:rPr lang="en-US" sz="3600" dirty="0">
                <a:ln w="3175">
                  <a:noFill/>
                </a:ln>
                <a:solidFill>
                  <a:srgbClr val="C00000"/>
                </a:solidFill>
                <a:effectLst>
                  <a:outerShdw blurRad="50800" dist="38100" dir="2700000" algn="tl" rotWithShape="0">
                    <a:prstClr val="black">
                      <a:alpha val="40000"/>
                    </a:prstClr>
                  </a:outerShdw>
                </a:effectLst>
                <a:latin typeface="Edwardian Script ITC" panose="030303020407070D0804" pitchFamily="66" charset="0"/>
                <a:cs typeface="Times New Roman" panose="02020603050405020304" pitchFamily="18" charset="0"/>
              </a:rPr>
              <a:t>Great Location in Mount Pleasant Old Village</a:t>
            </a:r>
            <a:endParaRPr lang="en-US" sz="3600" dirty="0">
              <a:ln w="3175">
                <a:noFill/>
              </a:ln>
              <a:solidFill>
                <a:srgbClr val="C00000"/>
              </a:solidFill>
              <a:effectLst>
                <a:outerShdw blurRad="50800" dist="38100" dir="2700000" algn="tl"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16954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2175436" y="2961015"/>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 name="Rectangle 1"/>
          <p:cNvSpPr/>
          <p:nvPr/>
        </p:nvSpPr>
        <p:spPr>
          <a:xfrm>
            <a:off x="8001000" y="3577196"/>
            <a:ext cx="3045764" cy="646331"/>
          </a:xfrm>
          <a:prstGeom prst="rect">
            <a:avLst/>
          </a:prstGeom>
        </p:spPr>
        <p:txBody>
          <a:bodyPr wrap="square">
            <a:spAutoFit/>
          </a:bodyPr>
          <a:lstStyle/>
          <a:p>
            <a:pPr algn="r"/>
            <a:r>
              <a:rPr lang="en-US" sz="3600" b="1" dirty="0">
                <a:ln w="3175">
                  <a:noFill/>
                </a:ln>
                <a:solidFill>
                  <a:srgbClr val="FFFF00"/>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Perfect  for  a Couple</a:t>
            </a:r>
          </a:p>
        </p:txBody>
      </p:sp>
      <p:pic>
        <p:nvPicPr>
          <p:cNvPr id="27" name="Picture 2" descr="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49677" y="9157484"/>
            <a:ext cx="2260600" cy="847725"/>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27"/>
          <p:cNvSpPr/>
          <p:nvPr/>
        </p:nvSpPr>
        <p:spPr>
          <a:xfrm>
            <a:off x="3879977" y="9104293"/>
            <a:ext cx="3886200" cy="954107"/>
          </a:xfrm>
          <a:prstGeom prst="rect">
            <a:avLst/>
          </a:prstGeom>
        </p:spPr>
        <p:txBody>
          <a:bodyPr wrap="square">
            <a:spAutoFit/>
          </a:bodyPr>
          <a:lstStyle/>
          <a:p>
            <a:pPr algn="r"/>
            <a:r>
              <a:rPr lang="en-US" sz="1400" b="1" dirty="0">
                <a:solidFill>
                  <a:schemeClr val="bg2">
                    <a:lumMod val="25000"/>
                  </a:schemeClr>
                </a:solidFill>
                <a:latin typeface="Adobe Garamond Pro" pitchFamily="18" charset="0"/>
              </a:rPr>
              <a:t>Sandra Moultrie, REALTOR</a:t>
            </a:r>
            <a:br>
              <a:rPr lang="en-US" sz="1400" dirty="0">
                <a:solidFill>
                  <a:schemeClr val="bg2">
                    <a:lumMod val="25000"/>
                  </a:schemeClr>
                </a:solidFill>
                <a:latin typeface="Adobe Garamond Pro" pitchFamily="18" charset="0"/>
              </a:rPr>
            </a:br>
            <a:r>
              <a:rPr lang="en-US" sz="1400" dirty="0">
                <a:solidFill>
                  <a:schemeClr val="bg2">
                    <a:lumMod val="25000"/>
                  </a:schemeClr>
                </a:solidFill>
                <a:latin typeface="Adobe Garamond Pro" pitchFamily="18" charset="0"/>
              </a:rPr>
              <a:t>(843) 532-9715</a:t>
            </a:r>
          </a:p>
          <a:p>
            <a:pPr algn="r"/>
            <a:r>
              <a:rPr lang="en-US" sz="1400" dirty="0">
                <a:solidFill>
                  <a:schemeClr val="accent1">
                    <a:lumMod val="75000"/>
                  </a:schemeClr>
                </a:solidFill>
                <a:latin typeface="Adobe Garamond Pro" pitchFamily="18" charset="0"/>
              </a:rPr>
              <a:t>sandra_moultrie@bellsouth.net</a:t>
            </a:r>
          </a:p>
          <a:p>
            <a:pPr algn="r"/>
            <a:r>
              <a:rPr lang="en-US" sz="1400" dirty="0">
                <a:solidFill>
                  <a:schemeClr val="accent1">
                    <a:lumMod val="75000"/>
                  </a:schemeClr>
                </a:solidFill>
                <a:latin typeface="Adobe Garamond Pro" pitchFamily="18" charset="0"/>
              </a:rPr>
              <a:t>coastalinarealtyofcharleston.com</a:t>
            </a:r>
          </a:p>
        </p:txBody>
      </p:sp>
      <p:sp>
        <p:nvSpPr>
          <p:cNvPr id="29" name="Rectangle 28"/>
          <p:cNvSpPr/>
          <p:nvPr/>
        </p:nvSpPr>
        <p:spPr>
          <a:xfrm>
            <a:off x="-6223" y="9104293"/>
            <a:ext cx="3886200" cy="954107"/>
          </a:xfrm>
          <a:prstGeom prst="rect">
            <a:avLst/>
          </a:prstGeom>
        </p:spPr>
        <p:txBody>
          <a:bodyPr>
            <a:spAutoFit/>
          </a:bodyPr>
          <a:lstStyle/>
          <a:p>
            <a:r>
              <a:rPr lang="en-US" sz="1400" dirty="0" err="1">
                <a:solidFill>
                  <a:schemeClr val="bg2">
                    <a:lumMod val="25000"/>
                  </a:schemeClr>
                </a:solidFill>
                <a:latin typeface="Adobe Garamond Pro" pitchFamily="18" charset="0"/>
              </a:rPr>
              <a:t>Coastalina</a:t>
            </a:r>
            <a:r>
              <a:rPr lang="en-US" sz="1400" dirty="0">
                <a:solidFill>
                  <a:schemeClr val="bg2">
                    <a:lumMod val="25000"/>
                  </a:schemeClr>
                </a:solidFill>
                <a:latin typeface="Adobe Garamond Pro" pitchFamily="18" charset="0"/>
              </a:rPr>
              <a:t> Realty of Charleston</a:t>
            </a:r>
            <a:br>
              <a:rPr lang="en-US" sz="1400" dirty="0">
                <a:solidFill>
                  <a:schemeClr val="bg2">
                    <a:lumMod val="25000"/>
                  </a:schemeClr>
                </a:solidFill>
                <a:latin typeface="Adobe Garamond Pro" pitchFamily="18" charset="0"/>
              </a:rPr>
            </a:br>
            <a:r>
              <a:rPr lang="en-US" sz="1400" dirty="0">
                <a:solidFill>
                  <a:schemeClr val="bg2">
                    <a:lumMod val="25000"/>
                  </a:schemeClr>
                </a:solidFill>
                <a:latin typeface="Adobe Garamond Pro" pitchFamily="18" charset="0"/>
              </a:rPr>
              <a:t>916 Palm Blvd</a:t>
            </a:r>
          </a:p>
          <a:p>
            <a:r>
              <a:rPr lang="en-US" sz="1400" dirty="0" err="1">
                <a:solidFill>
                  <a:schemeClr val="bg2">
                    <a:lumMod val="25000"/>
                  </a:schemeClr>
                </a:solidFill>
                <a:latin typeface="Adobe Garamond Pro" pitchFamily="18" charset="0"/>
              </a:rPr>
              <a:t>Ste</a:t>
            </a:r>
            <a:r>
              <a:rPr lang="en-US" sz="1400" dirty="0">
                <a:solidFill>
                  <a:schemeClr val="bg2">
                    <a:lumMod val="25000"/>
                  </a:schemeClr>
                </a:solidFill>
                <a:latin typeface="Adobe Garamond Pro" pitchFamily="18" charset="0"/>
              </a:rPr>
              <a:t> 101</a:t>
            </a:r>
            <a:br>
              <a:rPr lang="en-US" sz="1400" dirty="0">
                <a:solidFill>
                  <a:schemeClr val="bg2">
                    <a:lumMod val="25000"/>
                  </a:schemeClr>
                </a:solidFill>
                <a:latin typeface="Adobe Garamond Pro" pitchFamily="18" charset="0"/>
              </a:rPr>
            </a:br>
            <a:r>
              <a:rPr lang="en-US" sz="1400" dirty="0">
                <a:solidFill>
                  <a:schemeClr val="bg2">
                    <a:lumMod val="25000"/>
                  </a:schemeClr>
                </a:solidFill>
                <a:latin typeface="Adobe Garamond Pro" pitchFamily="18" charset="0"/>
              </a:rPr>
              <a:t>Isle Of Palms, SC 29451</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90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2017-06-07T11:30:00Z</dcterms:modified>
</cp:coreProperties>
</file>