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426109"/>
            <a:ext cx="3653434" cy="243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Deepwater Home on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Andell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 Bluff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733" y="4023328"/>
            <a:ext cx="4590934" cy="469144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Once in a lifetime opportunity to own on </a:t>
            </a:r>
            <a:r>
              <a:rPr lang="en-US" sz="1400" b="1" dirty="0" err="1">
                <a:latin typeface="Century Gothic" panose="020B0502020202020204" pitchFamily="34" charset="0"/>
              </a:rPr>
              <a:t>Andell</a:t>
            </a:r>
            <a:r>
              <a:rPr lang="en-US" sz="1400" b="1" dirty="0">
                <a:latin typeface="Century Gothic" panose="020B0502020202020204" pitchFamily="34" charset="0"/>
              </a:rPr>
              <a:t> Bluff! Upgrades galore &amp; amazing views! Coffered ceiling in the family/dining. Butler pantry. Wood floors. Enjoy the views from the master suite balcony! Granite counters &amp; stainless steel appliances convey: </a:t>
            </a:r>
            <a:r>
              <a:rPr lang="en-US" sz="1400" b="1" dirty="0" err="1">
                <a:latin typeface="Century Gothic" panose="020B0502020202020204" pitchFamily="34" charset="0"/>
              </a:rPr>
              <a:t>Dacor</a:t>
            </a:r>
            <a:r>
              <a:rPr lang="en-US" sz="1400" b="1" dirty="0">
                <a:latin typeface="Century Gothic" panose="020B0502020202020204" pitchFamily="34" charset="0"/>
              </a:rPr>
              <a:t> gas cooktop, </a:t>
            </a:r>
            <a:r>
              <a:rPr lang="en-US" sz="1400" b="1" dirty="0" err="1">
                <a:latin typeface="Century Gothic" panose="020B0502020202020204" pitchFamily="34" charset="0"/>
              </a:rPr>
              <a:t>Dacor</a:t>
            </a:r>
            <a:r>
              <a:rPr lang="en-US" sz="1400" b="1" dirty="0">
                <a:latin typeface="Century Gothic" panose="020B0502020202020204" pitchFamily="34" charset="0"/>
              </a:rPr>
              <a:t> convection wall oven, built-in microwave, dishwasher&amp; refrigerator. Elevator.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Raised garden 8x100 ft. Koi pond. Guest cottage that has bed &amp; bath w/electric &amp; AC, great for in-law suite or office. 175 ft. water frontage. 125 ft. walkway to covered pier head, U-shaped floating dock w/3 boat slips &amp; 1 jet dock. Lit dock &amp; electric/water on the dock. Electric boat lift up to 30,000 pounds. Deep water on Bohicket Creek minutes to the Atlantic.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Enjoy the outdoor built-in grill, perfect for oyster roasts &amp; grilling out! The floor plan is Cottage of the year #593 from Southern Living Magazine for June 2007.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03767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Patricia "Patti" Nickerson</a:t>
            </a:r>
            <a:endParaRPr lang="it-IT" sz="1000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312-7478</a:t>
            </a:r>
            <a:endParaRPr lang="it-IT" sz="900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pattinickerson@hotmail.com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8970705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57538" y="9620332"/>
            <a:ext cx="1457325" cy="4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 Carriage Lane</a:t>
            </a:r>
            <a:r>
              <a:rPr kumimoji="0" lang="en-US" altLang="en-US" sz="9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106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Charleston, SC 29407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1058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4458 Betsy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Kerrison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Parkway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Johns Island, SC 29455 ~ MLS# 17004630 ~ $2,250,000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0" y="6496338"/>
            <a:ext cx="1471360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0" y="7733862"/>
            <a:ext cx="1471360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7733862"/>
            <a:ext cx="1471360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6496338"/>
            <a:ext cx="1471361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5258815"/>
            <a:ext cx="1471361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29" y="4025362"/>
            <a:ext cx="1471361" cy="97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56" y="444473"/>
            <a:ext cx="3653434" cy="243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" y="4023327"/>
            <a:ext cx="1471361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0" y="5258815"/>
            <a:ext cx="1471360" cy="98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886200" y="9022074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Deepwater Home on Andell Bluff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11</cp:revision>
  <dcterms:created xsi:type="dcterms:W3CDTF">2016-07-25T11:31:03Z</dcterms:created>
  <dcterms:modified xsi:type="dcterms:W3CDTF">2017-02-20T21:15:48Z</dcterms:modified>
</cp:coreProperties>
</file>