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00C"/>
    <a:srgbClr val="CAD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29" autoAdjust="0"/>
    <p:restoredTop sz="94660"/>
  </p:normalViewPr>
  <p:slideViewPr>
    <p:cSldViewPr snapToGrid="0">
      <p:cViewPr varScale="1">
        <p:scale>
          <a:sx n="47" d="100"/>
          <a:sy n="47" d="100"/>
        </p:scale>
        <p:origin x="25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9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0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2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2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2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1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7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5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0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8D138-54E7-4EF7-989F-673CA2838E27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1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emf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83" y="717560"/>
            <a:ext cx="3657598" cy="24383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641"/>
            <a:ext cx="7772400" cy="568960"/>
          </a:xfrm>
          <a:noFill/>
        </p:spPr>
        <p:txBody>
          <a:bodyPr anchor="t">
            <a:normAutofit fontScale="90000"/>
          </a:bodyPr>
          <a:lstStyle/>
          <a:p>
            <a:r>
              <a:rPr lang="en-US" sz="24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akota" pitchFamily="2" charset="0"/>
              </a:rPr>
              <a:t>Custom Home on Deepwater</a:t>
            </a:r>
            <a:br>
              <a:rPr lang="en-US" sz="24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akota" pitchFamily="2" charset="0"/>
              </a:rPr>
            </a:br>
            <a:r>
              <a:rPr lang="en-US" sz="24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akota" pitchFamily="2" charset="0"/>
              </a:rPr>
              <a:t>Minutes from the Atlantic Ocean!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0733" y="4023328"/>
            <a:ext cx="4590934" cy="485654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This home sits on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Andell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Bluff, deep water on Bohicket Creek minutes to the Atlantic Ocean .Upgrades galore &amp; amazing views!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Coffered ceiling in the family/dining room. Butler's pantry. Wood floors. Enjoy the views from the master suite balcony! Granite counters &amp; stainless steel appliances convey: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Dacor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gas cook top,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Dacor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convection wall oven, built-in microwave, dishwasher&amp; refrigerator. Elevator. Raised garden 8x100 ft. Koi pond.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125 ft walkway to covered pier head, U-shaped floating dock w/3 boat slips &amp; 1 jet dock. Electric/water on the dock. Enjoy the outdoor built-in grill, perfect for oyster roasts &amp; grilling out! The floor plan is Cottage of the year #593 from Southern Living Magazine for June 2007.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183" y="9299407"/>
            <a:ext cx="304591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1600" b="1" kern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Patricia "Patti" Nickerson</a:t>
            </a:r>
            <a:endParaRPr lang="it-IT" sz="900" kern="14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it-IT" sz="1400" kern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(843) 312-7478</a:t>
            </a:r>
            <a:endParaRPr lang="it-IT" sz="800" kern="14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it-IT" sz="1400" kern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pattinickerson@hotmail.com</a:t>
            </a:r>
            <a:endParaRPr lang="it-IT" sz="800" kern="14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96" y="9342844"/>
            <a:ext cx="1452208" cy="59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612305" y="9253913"/>
            <a:ext cx="3058560" cy="76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it-IT" sz="1600" b="1" kern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Michael Albenesius</a:t>
            </a:r>
          </a:p>
          <a:p>
            <a:pPr algn="r"/>
            <a:r>
              <a:rPr lang="it-IT" sz="1400" kern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(843) 343-5870</a:t>
            </a:r>
          </a:p>
          <a:p>
            <a:pPr algn="r"/>
            <a:r>
              <a:rPr lang="it-IT" sz="1400" kern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m.albenesius@gmail.com</a:t>
            </a:r>
            <a:endParaRPr lang="it-IT" sz="800" kern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202338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4458 Betsy Kerrison Parkway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Johns Island, SC 29455 ~ MLS# 19018071 ~ $1,950,000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8905" y="717010"/>
            <a:ext cx="3657598" cy="2438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5720837" y="10136617"/>
            <a:ext cx="38862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it-IT" b="1" kern="1400" dirty="0">
                <a:solidFill>
                  <a:srgbClr val="000000"/>
                </a:solidFill>
                <a:latin typeface="Century Gothic" panose="020B0502020202020204" pitchFamily="34" charset="0"/>
              </a:rPr>
              <a:t>Michael Albenesius</a:t>
            </a:r>
          </a:p>
          <a:p>
            <a:pPr algn="r"/>
            <a:r>
              <a:rPr lang="it-IT" sz="1600" kern="1400" dirty="0">
                <a:solidFill>
                  <a:srgbClr val="000000"/>
                </a:solidFill>
                <a:latin typeface="Century Gothic" panose="020B0502020202020204" pitchFamily="34" charset="0"/>
              </a:rPr>
              <a:t>(843) 343-5870</a:t>
            </a:r>
          </a:p>
          <a:p>
            <a:pPr algn="r"/>
            <a:r>
              <a:rPr lang="it-IT" sz="1600" kern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m.albenesius@gmail.com  </a:t>
            </a:r>
            <a:endParaRPr lang="it-IT" sz="900" kern="140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82990E2-ABEC-421B-BF53-E0A23EB070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83" y="7965468"/>
            <a:ext cx="1371600" cy="914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08BBF24-3B20-44AD-BBEC-862FE4E0CC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83" y="4023328"/>
            <a:ext cx="1371600" cy="914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8F5FBE7-E6AD-4CB6-BFB7-424CEBD990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83" y="6653952"/>
            <a:ext cx="1371600" cy="9106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AA0D3F-7A52-4BB8-A5F5-F7F8DC5CF0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83" y="5338640"/>
            <a:ext cx="1371600" cy="914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0E2F4B-81C6-4FAB-9A97-278F193533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9265" y="7965468"/>
            <a:ext cx="1371600" cy="914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689A620-7875-4FA7-8FEE-B22264919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9265" y="4023328"/>
            <a:ext cx="1371600" cy="914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62260FB-20AA-440F-BFF5-EF0542A566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9265" y="6651422"/>
            <a:ext cx="1371600" cy="914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B981ACC-A51D-4F53-9154-AAD0D3852F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9265" y="5337375"/>
            <a:ext cx="1371600" cy="914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149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203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Dakota</vt:lpstr>
      <vt:lpstr>Office Theme</vt:lpstr>
      <vt:lpstr>Custom Home on Deepwater Minutes from the Atlantic Ocean!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Charleston Waterfront Living at its Finest!</dc:title>
  <dc:creator>A. Thomas Price</dc:creator>
  <cp:lastModifiedBy>A. Thomas Price</cp:lastModifiedBy>
  <cp:revision>20</cp:revision>
  <dcterms:created xsi:type="dcterms:W3CDTF">2016-07-25T11:31:03Z</dcterms:created>
  <dcterms:modified xsi:type="dcterms:W3CDTF">2019-06-23T00:56:00Z</dcterms:modified>
</cp:coreProperties>
</file>