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11/9/2019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14183" y="717560"/>
            <a:ext cx="3657598" cy="2438399"/>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7772400" cy="568960"/>
          </a:xfrm>
          <a:noFill/>
        </p:spPr>
        <p:txBody>
          <a:bodyPr anchor="t">
            <a:normAutofit fontScale="90000"/>
          </a:bodyPr>
          <a:lstStyle/>
          <a:p>
            <a:r>
              <a:rPr lang="en-US" sz="2400" b="1" i="1" dirty="0">
                <a:solidFill>
                  <a:schemeClr val="bg1"/>
                </a:solidFill>
                <a:effectLst>
                  <a:outerShdw blurRad="50800" dist="38100" dir="5400000" algn="t" rotWithShape="0">
                    <a:prstClr val="black">
                      <a:alpha val="40000"/>
                    </a:prstClr>
                  </a:outerShdw>
                </a:effectLst>
                <a:latin typeface="Dakota" pitchFamily="2" charset="0"/>
              </a:rPr>
              <a:t>Custom Home on Deepwater</a:t>
            </a:r>
            <a:br>
              <a:rPr lang="en-US" sz="2400" b="1" i="1" dirty="0">
                <a:solidFill>
                  <a:schemeClr val="bg1"/>
                </a:solidFill>
                <a:effectLst>
                  <a:outerShdw blurRad="50800" dist="38100" dir="5400000" algn="t" rotWithShape="0">
                    <a:prstClr val="black">
                      <a:alpha val="40000"/>
                    </a:prstClr>
                  </a:outerShdw>
                </a:effectLst>
                <a:latin typeface="Dakota" pitchFamily="2" charset="0"/>
              </a:rPr>
            </a:br>
            <a:r>
              <a:rPr lang="en-US" sz="2400" b="1" i="1" dirty="0">
                <a:solidFill>
                  <a:schemeClr val="bg1"/>
                </a:solidFill>
                <a:effectLst>
                  <a:outerShdw blurRad="50800" dist="38100" dir="5400000" algn="t" rotWithShape="0">
                    <a:prstClr val="black">
                      <a:alpha val="40000"/>
                    </a:prstClr>
                  </a:outerShdw>
                </a:effectLst>
                <a:latin typeface="Dakota" pitchFamily="2" charset="0"/>
              </a:rPr>
              <a:t>Minutes from the Atlantic Ocean!</a:t>
            </a:r>
          </a:p>
        </p:txBody>
      </p:sp>
      <p:sp>
        <p:nvSpPr>
          <p:cNvPr id="3" name="Subtitle 2"/>
          <p:cNvSpPr>
            <a:spLocks noGrp="1"/>
          </p:cNvSpPr>
          <p:nvPr>
            <p:ph type="subTitle" idx="1"/>
          </p:nvPr>
        </p:nvSpPr>
        <p:spPr>
          <a:xfrm>
            <a:off x="1590733" y="4023328"/>
            <a:ext cx="4590934" cy="4856540"/>
          </a:xfrm>
        </p:spPr>
        <p:txBody>
          <a:bodyPr anchor="ctr">
            <a:noAutofit/>
          </a:bodyPr>
          <a:lstStyle/>
          <a:p>
            <a:pPr>
              <a:lnSpc>
                <a:spcPct val="100000"/>
              </a:lnSpc>
              <a:spcBef>
                <a:spcPts val="0"/>
              </a:spcBef>
            </a:pP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This home is a custom built Southern Living Floor plan, sitting on just over 2 acres</a:t>
            </a: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 </a:t>
            </a:r>
            <a:b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3 </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Bedrooms 3.5 Bathrooms, with just over 2700 sq. ft. The Atlantic Ocean is just minutes away by boat. Enjoy waking up to the views of the Bohicket Creek from the private master balcony! Upgrades include beautiful detail throughout the home, a large butler's pantry, built-ins, wood floors, gourmet kitchen with granite counters &amp; high end stainless steel appliances. Elevator from garage to 1st floor. Master on main level. One bedroom &amp; One bathroom guest cottage is perfect for guests or in-law suite! 125 ft walkway to covered pier head, floating dock w/3 boat slips. Electric &amp; water on the dock. Enjoy the outdoor built-in grill, perfect for oyster roasts &amp; grilling out! This home is perfect for entertaining!!</a:t>
            </a:r>
          </a:p>
        </p:txBody>
      </p:sp>
      <p:sp>
        <p:nvSpPr>
          <p:cNvPr id="5" name="Rectangle 4"/>
          <p:cNvSpPr/>
          <p:nvPr/>
        </p:nvSpPr>
        <p:spPr>
          <a:xfrm>
            <a:off x="114183" y="9299407"/>
            <a:ext cx="3045912" cy="677108"/>
          </a:xfrm>
          <a:prstGeom prst="rect">
            <a:avLst/>
          </a:prstGeom>
        </p:spPr>
        <p:txBody>
          <a:bodyPr wrap="square" lIns="0" tIns="0" rIns="0" bIns="0">
            <a:spAutoFit/>
          </a:bodyPr>
          <a:lstStyle/>
          <a:p>
            <a:r>
              <a:rPr lang="it-IT" sz="1600" b="1" kern="1400" dirty="0">
                <a:solidFill>
                  <a:schemeClr val="bg1"/>
                </a:solidFill>
                <a:effectLst>
                  <a:outerShdw blurRad="38100" dist="38100" dir="2700000" algn="tl">
                    <a:srgbClr val="000000">
                      <a:alpha val="43137"/>
                    </a:srgbClr>
                  </a:outerShdw>
                </a:effectLst>
                <a:latin typeface="Century Gothic" panose="020B0502020202020204" pitchFamily="34" charset="0"/>
              </a:rPr>
              <a:t>Patricia "Patti" Nickerson</a:t>
            </a:r>
            <a:endParaRPr lang="it-IT" sz="9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(843) 312-7478</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pattinickerson@hotmail.com</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2844"/>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53913"/>
            <a:ext cx="3058560" cy="768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gn="r"/>
            <a:r>
              <a:rPr lang="it-IT" sz="1600" b="1" kern="1400" dirty="0">
                <a:solidFill>
                  <a:schemeClr val="bg1"/>
                </a:solidFill>
                <a:effectLst>
                  <a:outerShdw blurRad="38100" dist="38100" dir="2700000" algn="tl">
                    <a:srgbClr val="000000">
                      <a:alpha val="43137"/>
                    </a:srgbClr>
                  </a:outerShdw>
                </a:effectLst>
                <a:latin typeface="Century Gothic" panose="020B0502020202020204" pitchFamily="34" charset="0"/>
              </a:rPr>
              <a:t>Michael Albenesius</a:t>
            </a:r>
          </a:p>
          <a:p>
            <a:pPr algn="r"/>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(843) 343-5870</a:t>
            </a:r>
          </a:p>
          <a:p>
            <a:pPr algn="r"/>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m.albenesius@gmail.com</a:t>
            </a:r>
            <a:endParaRPr lang="it-IT" sz="800" kern="1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0" y="3202338"/>
            <a:ext cx="7772400" cy="707886"/>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4458 Betsy Kerrison Parkway</a:t>
            </a:r>
          </a:p>
          <a:p>
            <a:pPr algn="ct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Johns Island, SC 29455 ~ MLS# 19018071 ~ </a:t>
            </a: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$1,880,000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p:blipFill>
        <p:spPr>
          <a:xfrm>
            <a:off x="3978905" y="717010"/>
            <a:ext cx="3657598"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19" name="Picture 18">
            <a:extLst>
              <a:ext uri="{FF2B5EF4-FFF2-40B4-BE49-F238E27FC236}">
                <a16:creationId xmlns:a16="http://schemas.microsoft.com/office/drawing/2014/main" id="{C82990E2-ABEC-421B-BF53-E0A23EB070B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4183" y="796546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08BBF24-3B20-44AD-BBEC-862FE4E0CCB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4183"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A8F5FBE7-E6AD-4CB6-BFB7-424CEBD9900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4183" y="6653952"/>
            <a:ext cx="1371600" cy="910605"/>
          </a:xfrm>
          <a:prstGeom prst="rect">
            <a:avLst/>
          </a:prstGeom>
          <a:ln>
            <a:solidFill>
              <a:schemeClr val="tx1"/>
            </a:solid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3BAA0D3F-7A52-4BB8-A5F5-F7F8DC5CF0D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4183" y="5338640"/>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110E2F4B-81C6-4FAB-9A97-278F193533A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9265" y="796546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6689A620-7875-4FA7-8FEE-B222649190B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299265"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162260FB-20AA-440F-BFF5-EF0542A5665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299265" y="6651422"/>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5B981ACC-A51D-4F53-9154-AAD0D3852FE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299265" y="5337375"/>
            <a:ext cx="1371600" cy="914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226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Custom Home on Deepwater Minutes from the Atlantic Ocean!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23</cp:revision>
  <dcterms:created xsi:type="dcterms:W3CDTF">2016-07-25T11:31:03Z</dcterms:created>
  <dcterms:modified xsi:type="dcterms:W3CDTF">2019-11-09T20:11:03Z</dcterms:modified>
</cp:coreProperties>
</file>