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2244" y="48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hyperlink" Target="mailto:lisa@mattoneillteam.com" TargetMode="External"/><Relationship Id="rId7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7772400" cy="51816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343400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445 Sea Rocket Court</a:t>
            </a:r>
            <a:b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</a:br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Kiawah Island, SC 29455 ~ MLS# 16024507 ~ $859,000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132546"/>
            <a:ext cx="7772400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500" b="1" i="1" dirty="0">
                <a:ln w="3175">
                  <a:noFil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$1000 BONUS TO BUYER'S AGENT AT CLOSING </a:t>
            </a:r>
            <a:r>
              <a:rPr lang="en-US" sz="2000" b="1" i="1" dirty="0">
                <a:ln w="3175">
                  <a:noFil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WITH ACCEPTABLE OFFER RECEIVED BY 12/15!</a:t>
            </a:r>
            <a:endParaRPr lang="en-US" sz="2500" b="1" i="1" dirty="0">
              <a:ln w="3175">
                <a:noFill/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7" name="Right Brace 6"/>
          <p:cNvSpPr/>
          <p:nvPr/>
        </p:nvSpPr>
        <p:spPr>
          <a:xfrm rot="16200000">
            <a:off x="10906627" y="1771445"/>
            <a:ext cx="228599" cy="3601453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435840"/>
            <a:ext cx="77724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Lisa Quick  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lisa@mattoneillteam.com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 843-452-6688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326581" y="2216894"/>
            <a:ext cx="22974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>
                <a:ln>
                  <a:solidFill>
                    <a:srgbClr val="FFFF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60000" endA="900" endPos="60000" dist="29997" dir="5400000" sy="-100000" algn="bl" rotWithShape="0"/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Reduced $200k!</a:t>
            </a:r>
            <a:endParaRPr lang="en-US" sz="2400" b="1" i="1" dirty="0">
              <a:ln>
                <a:solidFill>
                  <a:srgbClr val="FFFF00"/>
                </a:solidFill>
              </a:ln>
              <a:solidFill>
                <a:schemeClr val="bg2">
                  <a:lumMod val="50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  <a:reflection blurRad="6350" stA="60000" endA="900" endPos="60000" dist="29997" dir="5400000" sy="-100000" algn="bl" rotWithShape="0"/>
              </a:effectLst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865234"/>
            <a:ext cx="7772400" cy="4016484"/>
          </a:xfrm>
          <a:prstGeom prst="rect">
            <a:avLst/>
          </a:prstGeom>
        </p:spPr>
        <p:txBody>
          <a:bodyPr wrap="square" numCol="1" anchor="ctr">
            <a:spAutoFit/>
          </a:bodyPr>
          <a:lstStyle/>
          <a:p>
            <a:pPr algn="ctr"/>
            <a:r>
              <a:rPr lang="en-US" sz="1700" b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Want an incredible beach retreat with great vacation rental income history?</a:t>
            </a:r>
          </a:p>
          <a:p>
            <a:pPr algn="ctr"/>
            <a:r>
              <a:rPr lang="en-US" sz="1700" b="1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This is it! </a:t>
            </a:r>
          </a:p>
          <a:p>
            <a:pPr algn="ctr"/>
            <a:endParaRPr lang="en-US" sz="17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Set among a maritime forest by lagoon and steps from the beach, this lovely cottage is in desirable </a:t>
            </a:r>
            <a:r>
              <a:rPr lang="en-US" sz="17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Oceanwood</a:t>
            </a:r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on the coveted gated island of Kiawah just about 30 minutes from downtown Charleston...ranked #1 vacation destination by Travel &amp; Leisure magazine. </a:t>
            </a:r>
          </a:p>
          <a:p>
            <a:pPr algn="ctr"/>
            <a:endParaRPr lang="en-US" sz="17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Enjoy a beautiful beach, nature trails, golf, tennis, and nearby pool. The recently renovated cottage has tons of charm with peaked ceilings throughout and beamed living/dining area with wood burning fireplace, open kitchen, and built-in custom stereo. </a:t>
            </a:r>
          </a:p>
          <a:p>
            <a:pPr algn="ctr"/>
            <a:endParaRPr lang="en-US" sz="17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Enjoy relaxing on the screened porch with wood burning fireplace and BBQ deck with built-in seating and sun room.</a:t>
            </a:r>
            <a:endParaRPr lang="en-US" sz="1700" b="1" i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49957"/>
            <a:ext cx="1828800" cy="1219200"/>
          </a:xfrm>
          <a:prstGeom prst="rect">
            <a:avLst/>
          </a:prstGeom>
        </p:spPr>
      </p:pic>
      <p:pic>
        <p:nvPicPr>
          <p:cNvPr id="16" name="Picture 15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5349957"/>
            <a:ext cx="1828800" cy="1219200"/>
          </a:xfrm>
          <a:prstGeom prst="rect">
            <a:avLst/>
          </a:prstGeom>
        </p:spPr>
      </p:pic>
      <p:pic>
        <p:nvPicPr>
          <p:cNvPr id="17" name="Picture 16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11116443"/>
            <a:ext cx="1828800" cy="1219200"/>
          </a:xfrm>
          <a:prstGeom prst="rect">
            <a:avLst/>
          </a:prstGeom>
        </p:spPr>
      </p:pic>
      <p:pic>
        <p:nvPicPr>
          <p:cNvPr id="18" name="Picture 17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11116443"/>
            <a:ext cx="1828800" cy="1219200"/>
          </a:xfrm>
          <a:prstGeom prst="rect">
            <a:avLst/>
          </a:prstGeom>
        </p:spPr>
      </p:pic>
      <p:pic>
        <p:nvPicPr>
          <p:cNvPr id="13" name="Picture 12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5349957"/>
            <a:ext cx="1828800" cy="1219200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11116443"/>
            <a:ext cx="1828800" cy="1219200"/>
          </a:xfrm>
          <a:prstGeom prst="rect">
            <a:avLst/>
          </a:prstGeom>
        </p:spPr>
      </p:pic>
      <p:pic>
        <p:nvPicPr>
          <p:cNvPr id="19" name="Picture 18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5349957"/>
            <a:ext cx="1828800" cy="1219200"/>
          </a:xfrm>
          <a:prstGeom prst="rect">
            <a:avLst/>
          </a:prstGeom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116443"/>
            <a:ext cx="18288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154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Palatino Linotype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37</cp:revision>
  <dcterms:created xsi:type="dcterms:W3CDTF">2006-08-16T00:00:00Z</dcterms:created>
  <dcterms:modified xsi:type="dcterms:W3CDTF">2016-11-04T12:03:53Z</dcterms:modified>
</cp:coreProperties>
</file>