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  <a:srgbClr val="D95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360" y="14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62" y="732289"/>
            <a:ext cx="5699760" cy="427482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15" y="-2"/>
            <a:ext cx="7772400" cy="624523"/>
          </a:xfrm>
          <a:noFill/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EA2D00"/>
                </a:solidFill>
                <a:latin typeface="Cambria" panose="02040503050406030204" pitchFamily="18" charset="0"/>
              </a:rPr>
              <a:t>Woodland Shores Open House</a:t>
            </a:r>
            <a:br>
              <a:rPr lang="en-US" sz="2400" b="1" i="1" dirty="0">
                <a:solidFill>
                  <a:srgbClr val="EA2D00"/>
                </a:solidFill>
                <a:latin typeface="Cambria" panose="02040503050406030204" pitchFamily="18" charset="0"/>
              </a:rPr>
            </a:br>
            <a:r>
              <a:rPr lang="en-US" sz="2000" b="1" i="1" dirty="0">
                <a:solidFill>
                  <a:srgbClr val="EA2D00"/>
                </a:solidFill>
                <a:latin typeface="Cambria" panose="02040503050406030204" pitchFamily="18" charset="0"/>
              </a:rPr>
              <a:t>Saturday &amp; Sunday from 1-3 pm</a:t>
            </a:r>
            <a:endParaRPr lang="en-US" sz="2000" b="1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15" y="6875709"/>
            <a:ext cx="7772400" cy="108682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New Construction on large lot! Conveniently located to Downtown, Restaurants and Folly Beach!! 4 Bedrooms, 2 1/2 Baths, 2 Car oversized Garage (494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sqft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 ). Downstairs has Open Dining Room, Living Room and Kitchen with Granite, 42'' White Cabinets and Crown Molding. Beautiful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Tribano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 Hardwood floors on 1st Floor. Craftsman Style Trim Package and Tile in Bathrooms. Upstairs had Master Bedroom Suite and 3 additional Bedrooms/Study. </a:t>
            </a:r>
          </a:p>
          <a:p>
            <a:r>
              <a:rPr lang="en-US" sz="1200" b="1" i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Must See!! ***No HOA Fees***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297" y="9230717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558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Juliet Quinn</a:t>
            </a:r>
          </a:p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(203) 257-9154</a:t>
            </a:r>
          </a:p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julietquinnre@gmail.com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-558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The Boulevard Company, LLC | 35 Broad Street | Charleston, SC 29401</a:t>
            </a:r>
          </a:p>
        </p:txBody>
      </p:sp>
      <p:sp>
        <p:nvSpPr>
          <p:cNvPr id="8" name="Rectangle 7"/>
          <p:cNvSpPr/>
          <p:nvPr/>
        </p:nvSpPr>
        <p:spPr>
          <a:xfrm>
            <a:off x="-558" y="5114877"/>
            <a:ext cx="7772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445 Woodland Shores Road</a:t>
            </a:r>
          </a:p>
          <a:p>
            <a:pPr algn="ctr"/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Charleston, SC 29412 ~ MLS# 18020480 ~ $414,990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90048" y="9261287"/>
            <a:ext cx="381209" cy="67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9248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7" name="Picture 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192" y="7962532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909" y="5961309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758" y="7969412"/>
            <a:ext cx="675480" cy="90064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3DB560-D17F-43DF-B15A-D90397CF4B6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962532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0E13AF3-0734-46A3-A1C7-6D084030364A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909" y="7962532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763B60E-46DD-421C-8B35-54AFDDC5F95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994" y="5961309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C8B73BA-87F5-4D1E-B884-682D0B920B98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676" y="5975069"/>
            <a:ext cx="675480" cy="90064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C76F345-527F-47CE-8397-24AE4327D16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038" y="5961309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9CE82C8-BDD0-4E8E-8839-FB9D6AC7927F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632" y="5961309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08CB906-D586-407E-B05C-FC8961E0EF4C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61309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EDFA8C0-F26C-45CF-A43E-B44A2840E489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270" y="5961309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83E01B7-D209-430F-8C59-C609238AA484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154" y="7969412"/>
            <a:ext cx="675480" cy="90064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392E5E2-A7C2-460B-9434-5ECB3C9B36DB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796" y="7962532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211D935D-9468-4F1F-A1D4-688D66AF3903}"/>
              </a:ext>
            </a:extLst>
          </p:cNvPr>
          <p:cNvPicPr>
            <a:picLocks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50" y="7962532"/>
            <a:ext cx="6858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139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Woodland Shores Open House Saturday &amp; Sunday from 1-3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68</cp:revision>
  <dcterms:created xsi:type="dcterms:W3CDTF">2006-08-16T00:00:00Z</dcterms:created>
  <dcterms:modified xsi:type="dcterms:W3CDTF">2018-10-10T15:52:30Z</dcterms:modified>
</cp:coreProperties>
</file>