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158" y="784650"/>
            <a:ext cx="1067693" cy="1250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55" y="784650"/>
            <a:ext cx="3107948" cy="1250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55" y="3927899"/>
            <a:ext cx="2087820" cy="935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30" y="3927899"/>
            <a:ext cx="2087821" cy="935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DB07-6497-4379-BCAA-5D05E9C9073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99"/>
            <a:ext cx="7772400" cy="51735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01926" y="7880"/>
            <a:ext cx="6270474" cy="996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ivaldi" panose="03020602050506090804" pitchFamily="66" charset="0"/>
              </a:rPr>
              <a:t>Totally Renovated Golfer's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ivaldi" panose="03020602050506090804" pitchFamily="66" charset="0"/>
              </a:rPr>
              <a:t>Delight!</a:t>
            </a:r>
          </a:p>
          <a:p>
            <a:pPr algn="r"/>
            <a:r>
              <a:rPr lang="en-US" sz="36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ivaldi" panose="03020602050506090804" pitchFamily="66" charset="0"/>
              </a:rPr>
              <a:t>Price Reduced!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527" y="4194526"/>
            <a:ext cx="3486634" cy="953448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446 </a:t>
            </a:r>
            <a:r>
              <a:rPr lang="en-US" sz="20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Riverland</a:t>
            </a:r>
            <a: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Drive</a:t>
            </a:r>
            <a:b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Charleston, SC 29412</a:t>
            </a:r>
            <a:b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MLS# 16012935</a:t>
            </a:r>
            <a:b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$329,000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850" y="5147974"/>
            <a:ext cx="6292549" cy="366520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'White Picket Fence'' jewel on a stunningly beautiful golf course lot! NO FLOOD INSURANCE. Total renovation. This home was renovated to the studs. All systems are new, 3/4'' Oak floors, new roof, large downstairs master suite and walk in closet, formal living room, large open kitchen and dining area opening onto the 16' X 16' deck overlooking the course. Two bedrooms and a large full bath upstairs. Golfers and nature lovers alike will appreciate the beauty of this home nestled under the grand oaks of State Designated Historic and Scenic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Riverland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Drive and fronting on the Historic 1929 Charleston Municipal Golf Course designed by John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Adems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 200 ft. deep lot gives plenty of privacy and frames the view to the course. X500 Flood zone. NO FLOOD INSURANCE REQUIRED!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6845902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7958078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1299016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2405892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9066858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3512769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5733726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997450" y="9025396"/>
            <a:ext cx="2063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Charlie Smith</a:t>
            </a:r>
          </a:p>
          <a:p>
            <a:pPr algn="r"/>
            <a:r>
              <a:rPr lang="en-US" sz="1200" dirty="0"/>
              <a:t>(843) 813-0352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csmith@csarealestate.com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www.csarealestate.com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35014" y="9148507"/>
            <a:ext cx="2302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CSA Real Estate Services</a:t>
            </a:r>
            <a:br>
              <a:rPr lang="en-US" sz="1200" dirty="0"/>
            </a:br>
            <a:r>
              <a:rPr lang="en-US" sz="1200" dirty="0"/>
              <a:t>339 Cabell Street</a:t>
            </a:r>
          </a:p>
          <a:p>
            <a:r>
              <a:rPr lang="en-US" sz="1200" dirty="0"/>
              <a:t>Charleston, SC 29407-6928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0465" y="9014472"/>
            <a:ext cx="6096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6" y="9124200"/>
            <a:ext cx="1172338" cy="694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4621550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190236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439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Vivaldi</vt:lpstr>
      <vt:lpstr>Office Theme</vt:lpstr>
      <vt:lpstr>446 Riverland Drive Charleston, SC 29412 MLS# 16012935 $329,000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657 N Sterling Drive Charleston, SC 29412 MLS# 15022205 $1,695,000</dc:title>
  <dc:creator>A. Thomas</dc:creator>
  <cp:lastModifiedBy>A. Thomas Price</cp:lastModifiedBy>
  <cp:revision>14</cp:revision>
  <dcterms:created xsi:type="dcterms:W3CDTF">2015-08-25T12:31:44Z</dcterms:created>
  <dcterms:modified xsi:type="dcterms:W3CDTF">2016-10-11T15:46:17Z</dcterms:modified>
</cp:coreProperties>
</file>