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D328"/>
    <a:srgbClr val="B6252C"/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21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2038350" y="457200"/>
            <a:ext cx="4152900" cy="60960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9414" y="5757486"/>
            <a:ext cx="4070772" cy="490914"/>
          </a:xfrm>
        </p:spPr>
        <p:txBody>
          <a:bodyPr anchor="ctr">
            <a:noAutofit/>
          </a:bodyPr>
          <a:lstStyle/>
          <a:p>
            <a:r>
              <a:rPr lang="en-US" sz="2600" b="1" dirty="0">
                <a:solidFill>
                  <a:srgbClr val="E9D328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4477 </a:t>
            </a:r>
            <a:r>
              <a:rPr lang="en-US" sz="2600" b="1" dirty="0" err="1">
                <a:solidFill>
                  <a:srgbClr val="E9D328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Parishville</a:t>
            </a:r>
            <a:r>
              <a:rPr lang="en-US" sz="2600" b="1" dirty="0">
                <a:solidFill>
                  <a:srgbClr val="E9D328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 Road</a:t>
            </a:r>
          </a:p>
        </p:txBody>
      </p:sp>
      <p:sp>
        <p:nvSpPr>
          <p:cNvPr id="6" name="Rectangle 5"/>
          <p:cNvSpPr/>
          <p:nvPr/>
        </p:nvSpPr>
        <p:spPr>
          <a:xfrm>
            <a:off x="455023" y="92887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3502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ln w="12700">
                  <a:noFill/>
                  <a:prstDash val="solid"/>
                </a:ln>
                <a:solidFill>
                  <a:srgbClr val="B6252C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Off Market Property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629400"/>
            <a:ext cx="8229600" cy="2308307"/>
          </a:xfrm>
        </p:spPr>
        <p:txBody>
          <a:bodyPr anchor="ctr">
            <a:noAutofit/>
          </a:bodyPr>
          <a:lstStyle/>
          <a:p>
            <a:r>
              <a:rPr lang="en-US" sz="1900" b="1" dirty="0">
                <a:solidFill>
                  <a:srgbClr val="B6252C"/>
                </a:solidFill>
              </a:rPr>
              <a:t>Calling all investors or if you are looking to make your own dream come true,</a:t>
            </a:r>
            <a:br>
              <a:rPr lang="en-US" sz="1900" b="1" dirty="0">
                <a:solidFill>
                  <a:srgbClr val="B6252C"/>
                </a:solidFill>
              </a:rPr>
            </a:br>
            <a:r>
              <a:rPr lang="en-US" sz="1900" b="1" dirty="0">
                <a:solidFill>
                  <a:srgbClr val="B6252C"/>
                </a:solidFill>
              </a:rPr>
              <a:t>this could be the place! </a:t>
            </a:r>
          </a:p>
          <a:p>
            <a:r>
              <a:rPr lang="en-US" sz="1800" b="1" i="1" dirty="0">
                <a:solidFill>
                  <a:srgbClr val="B6252C"/>
                </a:solidFill>
              </a:rPr>
              <a:t>Making appointments for Wednesday January 14th starting at noon. </a:t>
            </a:r>
          </a:p>
          <a:p>
            <a:r>
              <a:rPr lang="en-US" sz="1600" dirty="0">
                <a:solidFill>
                  <a:schemeClr val="tx1"/>
                </a:solidFill>
              </a:rPr>
              <a:t>Properties will need a complete renovation.</a:t>
            </a:r>
          </a:p>
          <a:p>
            <a:r>
              <a:rPr lang="en-US" sz="1600" dirty="0">
                <a:solidFill>
                  <a:schemeClr val="tx1"/>
                </a:solidFill>
              </a:rPr>
              <a:t>Main house is 2500sqft with an ADU of 800sqft.</a:t>
            </a:r>
          </a:p>
          <a:p>
            <a:r>
              <a:rPr lang="en-US" sz="1600" dirty="0">
                <a:solidFill>
                  <a:schemeClr val="tx1"/>
                </a:solidFill>
              </a:rPr>
              <a:t>1.3 acres and just down the street from the public </a:t>
            </a:r>
            <a:r>
              <a:rPr lang="en-US" sz="1600" dirty="0" err="1">
                <a:solidFill>
                  <a:schemeClr val="tx1"/>
                </a:solidFill>
              </a:rPr>
              <a:t>Toogoodoo</a:t>
            </a:r>
            <a:r>
              <a:rPr lang="en-US" sz="1600" dirty="0">
                <a:solidFill>
                  <a:schemeClr val="tx1"/>
                </a:solidFill>
              </a:rPr>
              <a:t> Boat Landing. Endless possibilities.  Call me for more details.</a:t>
            </a:r>
          </a:p>
          <a:p>
            <a:r>
              <a:rPr lang="en-US" sz="1600" dirty="0">
                <a:solidFill>
                  <a:schemeClr val="tx1"/>
                </a:solidFill>
              </a:rPr>
              <a:t>Please do not approach property without an appointment because residents are there. </a:t>
            </a: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2723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FF36FFE3-C014-022C-0D93-44B013BF2AC2}"/>
              </a:ext>
            </a:extLst>
          </p:cNvPr>
          <p:cNvSpPr txBox="1">
            <a:spLocks/>
          </p:cNvSpPr>
          <p:nvPr/>
        </p:nvSpPr>
        <p:spPr>
          <a:xfrm>
            <a:off x="2079414" y="6128040"/>
            <a:ext cx="4070772" cy="49377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>
                <a:solidFill>
                  <a:srgbClr val="E9D328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Hollywood, SC 29449</a:t>
            </a: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120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4477 Parishville Road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105</cp:revision>
  <dcterms:created xsi:type="dcterms:W3CDTF">2006-08-16T00:00:00Z</dcterms:created>
  <dcterms:modified xsi:type="dcterms:W3CDTF">2026-01-12T19:04:25Z</dcterms:modified>
</cp:coreProperties>
</file>