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3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8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3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2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B3F2-7F9D-49E6-AC56-04D3B8C00B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4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8">
            <a:extLst>
              <a:ext uri="{FF2B5EF4-FFF2-40B4-BE49-F238E27FC236}">
                <a16:creationId xmlns:a16="http://schemas.microsoft.com/office/drawing/2014/main" id="{87FE56F7-8A20-45D4-9E3E-D70B78346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03" b="23103"/>
          <a:stretch/>
        </p:blipFill>
        <p:spPr bwMode="auto">
          <a:xfrm>
            <a:off x="5486400" y="3535327"/>
            <a:ext cx="2743200" cy="1967535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8">
            <a:extLst>
              <a:ext uri="{FF2B5EF4-FFF2-40B4-BE49-F238E27FC236}">
                <a16:creationId xmlns:a16="http://schemas.microsoft.com/office/drawing/2014/main" id="{4A8FD1BE-B770-0A50-A2DF-1D715BE68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86400" y="0"/>
            <a:ext cx="2743200" cy="2058205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F91F6C34-9B32-47A0-9F44-A184A7F3C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86399" y="1882366"/>
            <a:ext cx="1371600" cy="1828801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6A16CFE4-893A-453B-8E60-F9D0D1AF5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57" b="15457"/>
          <a:stretch/>
        </p:blipFill>
        <p:spPr bwMode="auto">
          <a:xfrm>
            <a:off x="-155449" y="0"/>
            <a:ext cx="5623560" cy="5180079"/>
          </a:xfrm>
          <a:prstGeom prst="rect">
            <a:avLst/>
          </a:prstGeom>
          <a:ln w="254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560D189E-709A-453E-A362-3D676D48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4308"/>
            <a:ext cx="8229600" cy="2748835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Welcome Home to 4488 Durant Avenue!! Built in 2023, this home has been VERY lightly lived in and feels like new! It was a custom build by local builder and features all the things you would expect in a new construction home. This modern, craftsman featuring an open floor plan with a large kitchen island, loads of cabinetry space and the perfect dining room adjacent to the kitchen. The large first floor primary bedroom features a custom barnwood accent wall and </a:t>
            </a:r>
            <a:r>
              <a:rPr lang="en-US" altLang="en-US" sz="1400" dirty="0" err="1">
                <a:solidFill>
                  <a:schemeClr val="bg1"/>
                </a:solidFill>
                <a:latin typeface="Malgun Gothic Semilight" panose="020B0502040204020203" pitchFamily="34" charset="-128"/>
              </a:rPr>
              <a:t>en</a:t>
            </a:r>
            <a:r>
              <a:rPr lang="en-US" altLang="en-US" sz="14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 suite. Upstairs you will find two nice size bedrooms and a full bath. What sets this property apart is the large garage/workshop located in the rear of the property. This space offers so may options, from an apartment suite for family or additional income ADU, to a working garage with power and water or office/studio space!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And if location is important than this property is what you are looking for! Located directly across from Mixson and shops/restaurants </a:t>
            </a:r>
            <a:r>
              <a:rPr lang="en-US" altLang="en-US" sz="1400" dirty="0" err="1">
                <a:solidFill>
                  <a:schemeClr val="bg1"/>
                </a:solidFill>
                <a:latin typeface="Malgun Gothic Semilight" panose="020B0502040204020203" pitchFamily="34" charset="-128"/>
              </a:rPr>
              <a:t>awell</a:t>
            </a:r>
            <a:r>
              <a:rPr lang="en-US" altLang="en-US" sz="14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 as Paradiso, Park Circles premiere family-friendly social club featuring pools, fitness centers and restaurants! Also...park and green space right next door. Everything you could want just steps from the front door. Schedule your showing today!!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807BF84-8E9D-406D-AEA5-C7FF2B7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86863"/>
            <a:ext cx="3863163" cy="871537"/>
          </a:xfrm>
          <a:prstGeom prst="rect">
            <a:avLst/>
          </a:prstGeom>
          <a:solidFill>
            <a:schemeClr val="tx1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Kara Delpino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(843) 860-4166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kara@hbrtwn.com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www.karadelpino.com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9FB588-1183-4257-AB91-F68BD5F1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543687"/>
            <a:ext cx="8229600" cy="82690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  <a:latin typeface="Futura Md BT" panose="020B0602020204020303" pitchFamily="34" charset="0"/>
              </a:rPr>
              <a:t>PARK CIRCLE SFD WITH COMMERCIAL POSSIBILITIES!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chemeClr val="bg1"/>
                </a:solidFill>
                <a:latin typeface="Futura Md BT" panose="020B0602020204020303" pitchFamily="34" charset="0"/>
              </a:rPr>
              <a:t>THIS CUSTOM PROPERTY CAN BE USED FOR A MULTITUDE OF USES AND IS A MUST SEE FOR ALL INVESTORS OR SOMEONE LOOKING FOR A GREAT OPPORTUNITY IN AN AMAZING LOCATION!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A636FAEC-285E-4943-9FA7-AE4B554B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6440" y="9186863"/>
            <a:ext cx="3863160" cy="871537"/>
          </a:xfrm>
          <a:prstGeom prst="rect">
            <a:avLst/>
          </a:prstGeom>
          <a:solidFill>
            <a:schemeClr val="tx1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Harbourtowne Real Estate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672 Marina Drive, Ste 110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Daniel Island, SC 29492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E4F66C82-89E1-46EE-9301-89EB31BD1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9" y="9185275"/>
            <a:ext cx="1165225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94D81DE4-9428-4E09-8261-DFE71E19C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601102"/>
            <a:ext cx="5468112" cy="8821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4488 Durant Avenue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Futura Lt BT" panose="020B0402020204020303" pitchFamily="34" charset="0"/>
              </a:rPr>
              <a:t>Park Circle | North Charleston, SC 29405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latin typeface="Futura Lt BT" panose="020B0402020204020303" pitchFamily="34" charset="0"/>
              </a:rPr>
              <a:t>MLS# 25023977 | $719,000</a:t>
            </a: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4CAAAC2F-1EBD-C021-1C1E-5E75F1EC6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58000" y="1882367"/>
            <a:ext cx="1371600" cy="1828800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60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308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Malgun Gothic Semilight</vt:lpstr>
      <vt:lpstr>Arial</vt:lpstr>
      <vt:lpstr>Calibri</vt:lpstr>
      <vt:lpstr>Calibri Light</vt:lpstr>
      <vt:lpstr>Futura Lt BT</vt:lpstr>
      <vt:lpstr>Futura Md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22</cp:revision>
  <dcterms:created xsi:type="dcterms:W3CDTF">2019-03-05T13:24:43Z</dcterms:created>
  <dcterms:modified xsi:type="dcterms:W3CDTF">2025-09-16T17:36:13Z</dcterms:modified>
</cp:coreProperties>
</file>