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82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788" y="-10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8BDDB07-6497-4379-BCAA-5D05E9C9073B}" type="datetimeFigureOut">
              <a:rPr lang="en-US" smtClean="0"/>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737593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BDDB07-6497-4379-BCAA-5D05E9C9073B}" type="datetimeFigureOut">
              <a:rPr lang="en-US" smtClean="0"/>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84860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BDDB07-6497-4379-BCAA-5D05E9C9073B}" type="datetimeFigureOut">
              <a:rPr lang="en-US" smtClean="0"/>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367337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8BDDB07-6497-4379-BCAA-5D05E9C9073B}" type="datetimeFigureOut">
              <a:rPr lang="en-US" smtClean="0"/>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290721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BDDB07-6497-4379-BCAA-5D05E9C9073B}" type="datetimeFigureOut">
              <a:rPr lang="en-US" smtClean="0"/>
              <a:t>6/15/2016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768310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8BDDB07-6497-4379-BCAA-5D05E9C9073B}" type="datetimeFigureOut">
              <a:rPr lang="en-US" smtClean="0"/>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263935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8BDDB07-6497-4379-BCAA-5D05E9C9073B}" type="datetimeFigureOut">
              <a:rPr lang="en-US" smtClean="0"/>
              <a:t>6/15/2016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4238548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8BDDB07-6497-4379-BCAA-5D05E9C9073B}" type="datetimeFigureOut">
              <a:rPr lang="en-US" smtClean="0"/>
              <a:t>6/15/2016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8457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BDDB07-6497-4379-BCAA-5D05E9C9073B}" type="datetimeFigureOut">
              <a:rPr lang="en-US" smtClean="0"/>
              <a:t>6/15/2016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4126727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BDDB07-6497-4379-BCAA-5D05E9C9073B}" type="datetimeFigureOut">
              <a:rPr lang="en-US" smtClean="0"/>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754601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BDDB07-6497-4379-BCAA-5D05E9C9073B}" type="datetimeFigureOut">
              <a:rPr lang="en-US" smtClean="0"/>
              <a:t>6/15/2016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E8FC28-091B-4C16-90BD-993248B1B060}" type="slidenum">
              <a:rPr lang="en-US" smtClean="0"/>
              <a:t>‹#›</a:t>
            </a:fld>
            <a:endParaRPr lang="en-US"/>
          </a:p>
        </p:txBody>
      </p:sp>
    </p:spTree>
    <p:extLst>
      <p:ext uri="{BB962C8B-B14F-4D97-AF65-F5344CB8AC3E}">
        <p14:creationId xmlns:p14="http://schemas.microsoft.com/office/powerpoint/2010/main" val="354505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98BDDB07-6497-4379-BCAA-5D05E9C9073B}" type="datetimeFigureOut">
              <a:rPr lang="en-US" smtClean="0"/>
              <a:t>6/15/2016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9E8FC28-091B-4C16-90BD-993248B1B060}" type="slidenum">
              <a:rPr lang="en-US" smtClean="0"/>
              <a:t>‹#›</a:t>
            </a:fld>
            <a:endParaRPr lang="en-US"/>
          </a:p>
        </p:txBody>
      </p:sp>
    </p:spTree>
    <p:extLst>
      <p:ext uri="{BB962C8B-B14F-4D97-AF65-F5344CB8AC3E}">
        <p14:creationId xmlns:p14="http://schemas.microsoft.com/office/powerpoint/2010/main" val="17214827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4822"/>
            <a:ext cx="7772400" cy="10063222"/>
          </a:xfrm>
          <a:prstGeom prst="rect">
            <a:avLst/>
          </a:prstGeom>
          <a:gradFill>
            <a:gsLst>
              <a:gs pos="0">
                <a:schemeClr val="accent1">
                  <a:lumMod val="5000"/>
                  <a:lumOff val="95000"/>
                  <a:alpha val="0"/>
                </a:schemeClr>
              </a:gs>
              <a:gs pos="100000">
                <a:schemeClr val="tx1">
                  <a:lumMod val="65000"/>
                  <a:lumOff val="3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dirty="0" smtClean="0">
                <a:solidFill>
                  <a:schemeClr val="bg1"/>
                </a:solidFill>
                <a:effectLst>
                  <a:outerShdw blurRad="50800" dist="38100" dir="5400000" algn="t" rotWithShape="0">
                    <a:prstClr val="black">
                      <a:alpha val="40000"/>
                    </a:prstClr>
                  </a:outerShdw>
                </a:effectLst>
                <a:latin typeface="Trajan Pro" panose="02020502050506020301" pitchFamily="18" charset="0"/>
              </a:rPr>
              <a:t>Price Reduced on Beautiful </a:t>
            </a:r>
            <a:r>
              <a:rPr lang="en-US" sz="2400" dirty="0" err="1" smtClean="0">
                <a:solidFill>
                  <a:schemeClr val="bg1"/>
                </a:solidFill>
                <a:effectLst>
                  <a:outerShdw blurRad="50800" dist="38100" dir="5400000" algn="t" rotWithShape="0">
                    <a:prstClr val="black">
                      <a:alpha val="40000"/>
                    </a:prstClr>
                  </a:outerShdw>
                </a:effectLst>
                <a:latin typeface="Trajan Pro" panose="02020502050506020301" pitchFamily="18" charset="0"/>
              </a:rPr>
              <a:t>Marshview</a:t>
            </a:r>
            <a:r>
              <a:rPr lang="en-US" sz="2400" dirty="0" smtClean="0">
                <a:solidFill>
                  <a:schemeClr val="bg1"/>
                </a:solidFill>
                <a:effectLst>
                  <a:outerShdw blurRad="50800" dist="38100" dir="5400000" algn="t" rotWithShape="0">
                    <a:prstClr val="black">
                      <a:alpha val="40000"/>
                    </a:prstClr>
                  </a:outerShdw>
                </a:effectLst>
                <a:latin typeface="Trajan Pro" panose="02020502050506020301" pitchFamily="18" charset="0"/>
              </a:rPr>
              <a:t> Lot</a:t>
            </a:r>
            <a:endParaRPr lang="en-US" dirty="0">
              <a:solidFill>
                <a:schemeClr val="bg1"/>
              </a:solidFill>
              <a:effectLst>
                <a:outerShdw blurRad="50800" dist="38100" dir="5400000" algn="t" rotWithShape="0">
                  <a:prstClr val="black">
                    <a:alpha val="40000"/>
                  </a:prstClr>
                </a:outerShdw>
              </a:effectLst>
              <a:latin typeface="Trajan Pro" panose="02020502050506020301"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896" y="513048"/>
            <a:ext cx="7502927" cy="4222044"/>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130325" y="3614818"/>
            <a:ext cx="3169466" cy="1120274"/>
          </a:xfrm>
        </p:spPr>
        <p:txBody>
          <a:bodyPr anchor="t">
            <a:noAutofit/>
          </a:bodyPr>
          <a:lstStyle/>
          <a:p>
            <a:pPr algn="l"/>
            <a:r>
              <a:rPr lang="en-US" sz="18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449 Lesesne Street</a:t>
            </a:r>
            <a:br>
              <a:rPr lang="en-US" sz="18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Daniel Island Park</a:t>
            </a:r>
            <a:b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Charleston, SC 29492</a:t>
            </a:r>
            <a:b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MLS# 16006515</a:t>
            </a:r>
            <a:b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r>
              <a:rPr lang="en-US" sz="140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$489,500</a:t>
            </a:r>
            <a:endParaRPr lang="en-US" sz="1050" dirty="0">
              <a:solidFill>
                <a:schemeClr val="bg1"/>
              </a:solidFill>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0" y="6165100"/>
            <a:ext cx="7772400" cy="1725143"/>
          </a:xfrm>
        </p:spPr>
        <p:txBody>
          <a:bodyPr anchor="ctr">
            <a:normAutofit fontScale="70000" lnSpcReduction="20000"/>
          </a:bodyPr>
          <a:lstStyle/>
          <a:p>
            <a:pPr>
              <a:lnSpc>
                <a:spcPct val="120000"/>
              </a:lnSpc>
            </a:pPr>
            <a:r>
              <a:rPr lang="en-US" dirty="0">
                <a:latin typeface="Arial Unicode MS" panose="020B0604020202020204" pitchFamily="34" charset="-128"/>
                <a:ea typeface="Arial Unicode MS" panose="020B0604020202020204" pitchFamily="34" charset="-128"/>
                <a:cs typeface="Arial Unicode MS" panose="020B0604020202020204" pitchFamily="34" charset="-128"/>
              </a:rPr>
              <a:t>Check out this amazing </a:t>
            </a:r>
            <a:r>
              <a:rPr lang="en-US" dirty="0" err="1">
                <a:latin typeface="Arial Unicode MS" panose="020B0604020202020204" pitchFamily="34" charset="-128"/>
                <a:ea typeface="Arial Unicode MS" panose="020B0604020202020204" pitchFamily="34" charset="-128"/>
                <a:cs typeface="Arial Unicode MS" panose="020B0604020202020204" pitchFamily="34" charset="-128"/>
              </a:rPr>
              <a:t>marshview</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 lot on the Park Side. One of the few left for you to build your dream home, or use the current owners approved plans which are included in the price. This lot is a bargain and a great investment! Current owner is relocating and has all plans, approvals</a:t>
            </a:r>
            <a:r>
              <a:rPr lang="en-US" dirty="0" smtClean="0">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dirty="0">
                <a:latin typeface="Arial Unicode MS" panose="020B0604020202020204" pitchFamily="34" charset="-128"/>
                <a:ea typeface="Arial Unicode MS" panose="020B0604020202020204" pitchFamily="34" charset="-128"/>
                <a:cs typeface="Arial Unicode MS" panose="020B0604020202020204" pitchFamily="34" charset="-128"/>
              </a:rPr>
              <a:t>permits to build on this lot saving you time with DI ARB. Check out in the documents some of the plans and entire PDF files are available to serious buyers. Great opportunity don't miss out! Including you Builders.</a:t>
            </a:r>
            <a:endParaRPr lang="en-US" i="1" dirty="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4" name="Rectangle 13"/>
          <p:cNvSpPr/>
          <p:nvPr/>
        </p:nvSpPr>
        <p:spPr>
          <a:xfrm>
            <a:off x="0" y="9278683"/>
            <a:ext cx="7772400" cy="523220"/>
          </a:xfrm>
          <a:prstGeom prst="rect">
            <a:avLst/>
          </a:prstGeom>
        </p:spPr>
        <p:txBody>
          <a:bodyPr wrap="square">
            <a:spAutoFit/>
          </a:bodyPr>
          <a:lstStyle/>
          <a:p>
            <a:pPr algn="ctr"/>
            <a:r>
              <a:rPr lang="pl-PL" sz="1600" dirty="0" smtClean="0">
                <a:latin typeface="Arial Unicode MS" panose="020B0604020202020204" pitchFamily="34" charset="-128"/>
                <a:ea typeface="Arial Unicode MS" panose="020B0604020202020204" pitchFamily="34" charset="-128"/>
                <a:cs typeface="Arial Unicode MS" panose="020B0604020202020204" pitchFamily="34" charset="-128"/>
              </a:rPr>
              <a:t>Daniel Mykols</a:t>
            </a:r>
          </a:p>
          <a:p>
            <a:pPr algn="ctr"/>
            <a:r>
              <a:rPr lang="pl-PL" sz="12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r>
              <a:rPr lang="pl-PL" sz="1200" dirty="0">
                <a:latin typeface="Arial Unicode MS" panose="020B0604020202020204" pitchFamily="34" charset="-128"/>
                <a:ea typeface="Arial Unicode MS" panose="020B0604020202020204" pitchFamily="34" charset="-128"/>
                <a:cs typeface="Arial Unicode MS" panose="020B0604020202020204" pitchFamily="34" charset="-128"/>
              </a:rPr>
              <a:t>843) </a:t>
            </a:r>
            <a:r>
              <a:rPr lang="pl-PL" sz="1200" dirty="0" smtClean="0">
                <a:latin typeface="Arial Unicode MS" panose="020B0604020202020204" pitchFamily="34" charset="-128"/>
                <a:ea typeface="Arial Unicode MS" panose="020B0604020202020204" pitchFamily="34" charset="-128"/>
                <a:cs typeface="Arial Unicode MS" panose="020B0604020202020204" pitchFamily="34" charset="-128"/>
              </a:rPr>
              <a:t>566-5169</a:t>
            </a:r>
            <a:r>
              <a:rPr lang="en-US" sz="1200" dirty="0" smtClean="0">
                <a:latin typeface="Arial Unicode MS" panose="020B0604020202020204" pitchFamily="34" charset="-128"/>
                <a:ea typeface="Arial Unicode MS" panose="020B0604020202020204" pitchFamily="34" charset="-128"/>
                <a:cs typeface="Arial Unicode MS" panose="020B0604020202020204" pitchFamily="34" charset="-128"/>
              </a:rPr>
              <a:t> | </a:t>
            </a:r>
            <a:r>
              <a:rPr lang="pl-PL" sz="1200" dirty="0" smtClean="0">
                <a:latin typeface="Arial Unicode MS" panose="020B0604020202020204" pitchFamily="34" charset="-128"/>
                <a:ea typeface="Arial Unicode MS" panose="020B0604020202020204" pitchFamily="34" charset="-128"/>
                <a:cs typeface="Arial Unicode MS" panose="020B0604020202020204" pitchFamily="34" charset="-128"/>
              </a:rPr>
              <a:t>mykols@homesc.com</a:t>
            </a:r>
            <a:endParaRPr lang="en-US" sz="1200" dirty="0">
              <a:solidFill>
                <a:schemeClr val="accent1">
                  <a:lumMod val="50000"/>
                </a:schemeClr>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5" name="Rectangle 14"/>
          <p:cNvSpPr/>
          <p:nvPr/>
        </p:nvSpPr>
        <p:spPr>
          <a:xfrm>
            <a:off x="0" y="9812083"/>
            <a:ext cx="7772400" cy="246221"/>
          </a:xfrm>
          <a:prstGeom prst="rect">
            <a:avLst/>
          </a:prstGeom>
        </p:spPr>
        <p:txBody>
          <a:bodyPr wrap="square" anchor="b">
            <a:spAutoFit/>
          </a:bodyPr>
          <a:lstStyle/>
          <a:p>
            <a:pPr algn="ctr"/>
            <a:r>
              <a:rPr lang="en-US" sz="1000" dirty="0">
                <a:latin typeface="Arial Unicode MS" panose="020B0604020202020204" pitchFamily="34" charset="-128"/>
                <a:ea typeface="Arial Unicode MS" panose="020B0604020202020204" pitchFamily="34" charset="-128"/>
                <a:cs typeface="Arial Unicode MS" panose="020B0604020202020204" pitchFamily="34" charset="-128"/>
              </a:rPr>
              <a:t>Infinity </a:t>
            </a:r>
            <a:r>
              <a:rPr lang="en-US" sz="1000" dirty="0" smtClean="0">
                <a:latin typeface="Arial Unicode MS" panose="020B0604020202020204" pitchFamily="34" charset="-128"/>
                <a:ea typeface="Arial Unicode MS" panose="020B0604020202020204" pitchFamily="34" charset="-128"/>
                <a:cs typeface="Arial Unicode MS" panose="020B0604020202020204" pitchFamily="34" charset="-128"/>
              </a:rPr>
              <a:t>Realty | 1250 </a:t>
            </a:r>
            <a:r>
              <a:rPr lang="en-US" sz="1000" dirty="0">
                <a:latin typeface="Arial Unicode MS" panose="020B0604020202020204" pitchFamily="34" charset="-128"/>
                <a:ea typeface="Arial Unicode MS" panose="020B0604020202020204" pitchFamily="34" charset="-128"/>
                <a:cs typeface="Arial Unicode MS" panose="020B0604020202020204" pitchFamily="34" charset="-128"/>
              </a:rPr>
              <a:t>Fairmont </a:t>
            </a:r>
            <a:r>
              <a:rPr lang="en-US" sz="1000" dirty="0" smtClean="0">
                <a:latin typeface="Arial Unicode MS" panose="020B0604020202020204" pitchFamily="34" charset="-128"/>
                <a:ea typeface="Arial Unicode MS" panose="020B0604020202020204" pitchFamily="34" charset="-128"/>
                <a:cs typeface="Arial Unicode MS" panose="020B0604020202020204" pitchFamily="34" charset="-128"/>
              </a:rPr>
              <a:t>Ave | Mt</a:t>
            </a:r>
            <a:r>
              <a:rPr lang="en-US" sz="1000" dirty="0">
                <a:latin typeface="Arial Unicode MS" panose="020B0604020202020204" pitchFamily="34" charset="-128"/>
                <a:ea typeface="Arial Unicode MS" panose="020B0604020202020204" pitchFamily="34" charset="-128"/>
                <a:cs typeface="Arial Unicode MS" panose="020B0604020202020204" pitchFamily="34" charset="-128"/>
              </a:rPr>
              <a:t>. Pleasant, SC 29464</a:t>
            </a:r>
            <a:endParaRPr lang="en-US" sz="10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76510" y="9328114"/>
            <a:ext cx="456743" cy="685800"/>
          </a:xfrm>
          <a:prstGeom prst="rect">
            <a:avLst/>
          </a:prstGeom>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0326" y="9328114"/>
            <a:ext cx="1463039" cy="6858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85141" y="7934634"/>
            <a:ext cx="1570704" cy="1178028"/>
          </a:xfrm>
          <a:prstGeom prst="rect">
            <a:avLst/>
          </a:prstGeom>
          <a:ln>
            <a:noFill/>
          </a:ln>
          <a:effectLst>
            <a:outerShdw blurRad="190500" algn="tl" rotWithShape="0">
              <a:srgbClr val="000000">
                <a:alpha val="70000"/>
              </a:srgbClr>
            </a:outerShdw>
          </a:effectLst>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62548" y="7934634"/>
            <a:ext cx="1570704" cy="1178028"/>
          </a:xfrm>
          <a:prstGeom prst="rect">
            <a:avLst/>
          </a:prstGeom>
          <a:ln>
            <a:noFill/>
          </a:ln>
          <a:effectLst>
            <a:outerShdw blurRad="190500" algn="tl" rotWithShape="0">
              <a:srgbClr val="000000">
                <a:alpha val="70000"/>
              </a:srgbClr>
            </a:outerShdw>
          </a:effectLst>
        </p:spPr>
      </p:pic>
      <p:grpSp>
        <p:nvGrpSpPr>
          <p:cNvPr id="8" name="Group 7"/>
          <p:cNvGrpSpPr/>
          <p:nvPr/>
        </p:nvGrpSpPr>
        <p:grpSpPr>
          <a:xfrm>
            <a:off x="131602" y="4953841"/>
            <a:ext cx="7501650" cy="1201079"/>
            <a:chOff x="131602" y="5226486"/>
            <a:chExt cx="7501650" cy="1201079"/>
          </a:xfrm>
        </p:grpSpPr>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1602" y="5226486"/>
              <a:ext cx="2134418" cy="1201079"/>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17151" y="5226486"/>
              <a:ext cx="2134418" cy="1201079"/>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02700" y="5228662"/>
              <a:ext cx="2130552" cy="1198903"/>
            </a:xfrm>
            <a:prstGeom prst="rect">
              <a:avLst/>
            </a:prstGeom>
            <a:ln>
              <a:noFill/>
            </a:ln>
            <a:effectLst>
              <a:outerShdw blurRad="190500" algn="tl" rotWithShape="0">
                <a:srgbClr val="000000">
                  <a:alpha val="70000"/>
                </a:srgbClr>
              </a:outerShdw>
            </a:effectLst>
          </p:spPr>
        </p:pic>
      </p:grpSp>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0325" y="7934634"/>
            <a:ext cx="1570704" cy="117802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07733" y="7934634"/>
            <a:ext cx="1570704" cy="11780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143934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TotalTime>
  <Words>132</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 Unicode MS</vt:lpstr>
      <vt:lpstr>Arial</vt:lpstr>
      <vt:lpstr>Calibri</vt:lpstr>
      <vt:lpstr>Calibri Light</vt:lpstr>
      <vt:lpstr>Trajan Pro</vt:lpstr>
      <vt:lpstr>Office Theme</vt:lpstr>
      <vt:lpstr>449 Lesesne Street Daniel Island Park Charleston, SC 29492 MLS# 16006515 $489,500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657 N Sterling Drive Charleston, SC 29412 MLS# 15022205 $1,695,000</dc:title>
  <dc:creator>A. Thomas</dc:creator>
  <cp:lastModifiedBy>A. Thomas Price</cp:lastModifiedBy>
  <cp:revision>11</cp:revision>
  <dcterms:created xsi:type="dcterms:W3CDTF">2015-08-25T12:31:44Z</dcterms:created>
  <dcterms:modified xsi:type="dcterms:W3CDTF">2016-06-15T15:49:04Z</dcterms:modified>
</cp:coreProperties>
</file>