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D65"/>
    <a:srgbClr val="B7C1CD"/>
    <a:srgbClr val="C6CE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47" autoAdjust="0"/>
    <p:restoredTop sz="94660"/>
  </p:normalViewPr>
  <p:slideViewPr>
    <p:cSldViewPr>
      <p:cViewPr varScale="1">
        <p:scale>
          <a:sx n="64" d="100"/>
          <a:sy n="64" d="100"/>
        </p:scale>
        <p:origin x="1806" y="66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4"/>
            <a:ext cx="8549640" cy="16660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9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18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776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369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96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55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14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738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8"/>
            <a:ext cx="2263140" cy="66317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8"/>
            <a:ext cx="6621780" cy="66317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582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847">
                <a:solidFill>
                  <a:schemeClr val="tx1">
                    <a:tint val="75000"/>
                  </a:schemeClr>
                </a:solidFill>
              </a:defRPr>
            </a:lvl1pPr>
            <a:lvl2pPr marL="659230" indent="0">
              <a:buNone/>
              <a:defRPr sz="2588">
                <a:solidFill>
                  <a:schemeClr val="tx1">
                    <a:tint val="75000"/>
                  </a:schemeClr>
                </a:solidFill>
              </a:defRPr>
            </a:lvl2pPr>
            <a:lvl3pPr marL="1318460" indent="0">
              <a:buNone/>
              <a:defRPr sz="2329">
                <a:solidFill>
                  <a:schemeClr val="tx1">
                    <a:tint val="75000"/>
                  </a:schemeClr>
                </a:solidFill>
              </a:defRPr>
            </a:lvl3pPr>
            <a:lvl4pPr marL="197769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4pPr>
            <a:lvl5pPr marL="263692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5pPr>
            <a:lvl6pPr marL="329615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6pPr>
            <a:lvl7pPr marL="395538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7pPr>
            <a:lvl8pPr marL="4614613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8pPr>
            <a:lvl9pPr marL="5273843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2"/>
            <a:ext cx="4442460" cy="5129425"/>
          </a:xfrm>
        </p:spPr>
        <p:txBody>
          <a:bodyPr/>
          <a:lstStyle>
            <a:lvl1pPr>
              <a:defRPr sz="4012"/>
            </a:lvl1pPr>
            <a:lvl2pPr>
              <a:defRPr sz="3494"/>
            </a:lvl2pPr>
            <a:lvl3pPr>
              <a:defRPr sz="2847"/>
            </a:lvl3pPr>
            <a:lvl4pPr>
              <a:defRPr sz="2588"/>
            </a:lvl4pPr>
            <a:lvl5pPr>
              <a:defRPr sz="2588"/>
            </a:lvl5pPr>
            <a:lvl6pPr>
              <a:defRPr sz="2588"/>
            </a:lvl6pPr>
            <a:lvl7pPr>
              <a:defRPr sz="2588"/>
            </a:lvl7pPr>
            <a:lvl8pPr>
              <a:defRPr sz="2588"/>
            </a:lvl8pPr>
            <a:lvl9pPr>
              <a:defRPr sz="2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2"/>
            <a:ext cx="4442460" cy="5129425"/>
          </a:xfrm>
        </p:spPr>
        <p:txBody>
          <a:bodyPr/>
          <a:lstStyle>
            <a:lvl1pPr>
              <a:defRPr sz="4012"/>
            </a:lvl1pPr>
            <a:lvl2pPr>
              <a:defRPr sz="3494"/>
            </a:lvl2pPr>
            <a:lvl3pPr>
              <a:defRPr sz="2847"/>
            </a:lvl3pPr>
            <a:lvl4pPr>
              <a:defRPr sz="2588"/>
            </a:lvl4pPr>
            <a:lvl5pPr>
              <a:defRPr sz="2588"/>
            </a:lvl5pPr>
            <a:lvl6pPr>
              <a:defRPr sz="2588"/>
            </a:lvl6pPr>
            <a:lvl7pPr>
              <a:defRPr sz="2588"/>
            </a:lvl7pPr>
            <a:lvl8pPr>
              <a:defRPr sz="2588"/>
            </a:lvl8pPr>
            <a:lvl9pPr>
              <a:defRPr sz="2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3494" b="1"/>
            </a:lvl1pPr>
            <a:lvl2pPr marL="659230" indent="0">
              <a:buNone/>
              <a:defRPr sz="2847" b="1"/>
            </a:lvl2pPr>
            <a:lvl3pPr marL="1318460" indent="0">
              <a:buNone/>
              <a:defRPr sz="2588" b="1"/>
            </a:lvl3pPr>
            <a:lvl4pPr marL="1977692" indent="0">
              <a:buNone/>
              <a:defRPr sz="2329" b="1"/>
            </a:lvl4pPr>
            <a:lvl5pPr marL="2636922" indent="0">
              <a:buNone/>
              <a:defRPr sz="2329" b="1"/>
            </a:lvl5pPr>
            <a:lvl6pPr marL="3296152" indent="0">
              <a:buNone/>
              <a:defRPr sz="2329" b="1"/>
            </a:lvl6pPr>
            <a:lvl7pPr marL="3955382" indent="0">
              <a:buNone/>
              <a:defRPr sz="2329" b="1"/>
            </a:lvl7pPr>
            <a:lvl8pPr marL="4614613" indent="0">
              <a:buNone/>
              <a:defRPr sz="2329" b="1"/>
            </a:lvl8pPr>
            <a:lvl9pPr marL="5273843" indent="0">
              <a:buNone/>
              <a:defRPr sz="23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3494"/>
            </a:lvl1pPr>
            <a:lvl2pPr>
              <a:defRPr sz="2847"/>
            </a:lvl2pPr>
            <a:lvl3pPr>
              <a:defRPr sz="2588"/>
            </a:lvl3pPr>
            <a:lvl4pPr>
              <a:defRPr sz="2329"/>
            </a:lvl4pPr>
            <a:lvl5pPr>
              <a:defRPr sz="2329"/>
            </a:lvl5pPr>
            <a:lvl6pPr>
              <a:defRPr sz="2329"/>
            </a:lvl6pPr>
            <a:lvl7pPr>
              <a:defRPr sz="2329"/>
            </a:lvl7pPr>
            <a:lvl8pPr>
              <a:defRPr sz="2329"/>
            </a:lvl8pPr>
            <a:lvl9pPr>
              <a:defRPr sz="23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2" cy="725064"/>
          </a:xfrm>
        </p:spPr>
        <p:txBody>
          <a:bodyPr anchor="b"/>
          <a:lstStyle>
            <a:lvl1pPr marL="0" indent="0">
              <a:buNone/>
              <a:defRPr sz="3494" b="1"/>
            </a:lvl1pPr>
            <a:lvl2pPr marL="659230" indent="0">
              <a:buNone/>
              <a:defRPr sz="2847" b="1"/>
            </a:lvl2pPr>
            <a:lvl3pPr marL="1318460" indent="0">
              <a:buNone/>
              <a:defRPr sz="2588" b="1"/>
            </a:lvl3pPr>
            <a:lvl4pPr marL="1977692" indent="0">
              <a:buNone/>
              <a:defRPr sz="2329" b="1"/>
            </a:lvl4pPr>
            <a:lvl5pPr marL="2636922" indent="0">
              <a:buNone/>
              <a:defRPr sz="2329" b="1"/>
            </a:lvl5pPr>
            <a:lvl6pPr marL="3296152" indent="0">
              <a:buNone/>
              <a:defRPr sz="2329" b="1"/>
            </a:lvl6pPr>
            <a:lvl7pPr marL="3955382" indent="0">
              <a:buNone/>
              <a:defRPr sz="2329" b="1"/>
            </a:lvl7pPr>
            <a:lvl8pPr marL="4614613" indent="0">
              <a:buNone/>
              <a:defRPr sz="2329" b="1"/>
            </a:lvl8pPr>
            <a:lvl9pPr marL="5273843" indent="0">
              <a:buNone/>
              <a:defRPr sz="23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2" cy="4478126"/>
          </a:xfrm>
        </p:spPr>
        <p:txBody>
          <a:bodyPr/>
          <a:lstStyle>
            <a:lvl1pPr>
              <a:defRPr sz="3494"/>
            </a:lvl1pPr>
            <a:lvl2pPr>
              <a:defRPr sz="2847"/>
            </a:lvl2pPr>
            <a:lvl3pPr>
              <a:defRPr sz="2588"/>
            </a:lvl3pPr>
            <a:lvl4pPr>
              <a:defRPr sz="2329"/>
            </a:lvl4pPr>
            <a:lvl5pPr>
              <a:defRPr sz="2329"/>
            </a:lvl5pPr>
            <a:lvl6pPr>
              <a:defRPr sz="2329"/>
            </a:lvl6pPr>
            <a:lvl7pPr>
              <a:defRPr sz="2329"/>
            </a:lvl7pPr>
            <a:lvl8pPr>
              <a:defRPr sz="2329"/>
            </a:lvl8pPr>
            <a:lvl9pPr>
              <a:defRPr sz="23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84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6" cy="6633528"/>
          </a:xfrm>
        </p:spPr>
        <p:txBody>
          <a:bodyPr/>
          <a:lstStyle>
            <a:lvl1pPr>
              <a:defRPr sz="4659"/>
            </a:lvl1pPr>
            <a:lvl2pPr>
              <a:defRPr sz="4012"/>
            </a:lvl2pPr>
            <a:lvl3pPr>
              <a:defRPr sz="3494"/>
            </a:lvl3pPr>
            <a:lvl4pPr>
              <a:defRPr sz="2847"/>
            </a:lvl4pPr>
            <a:lvl5pPr>
              <a:defRPr sz="2847"/>
            </a:lvl5pPr>
            <a:lvl6pPr>
              <a:defRPr sz="2847"/>
            </a:lvl6pPr>
            <a:lvl7pPr>
              <a:defRPr sz="2847"/>
            </a:lvl7pPr>
            <a:lvl8pPr>
              <a:defRPr sz="2847"/>
            </a:lvl8pPr>
            <a:lvl9pPr>
              <a:defRPr sz="284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2071"/>
            </a:lvl1pPr>
            <a:lvl2pPr marL="659230" indent="0">
              <a:buNone/>
              <a:defRPr sz="1682"/>
            </a:lvl2pPr>
            <a:lvl3pPr marL="1318460" indent="0">
              <a:buNone/>
              <a:defRPr sz="1424"/>
            </a:lvl3pPr>
            <a:lvl4pPr marL="1977692" indent="0">
              <a:buNone/>
              <a:defRPr sz="1294"/>
            </a:lvl4pPr>
            <a:lvl5pPr marL="2636922" indent="0">
              <a:buNone/>
              <a:defRPr sz="1294"/>
            </a:lvl5pPr>
            <a:lvl6pPr marL="3296152" indent="0">
              <a:buNone/>
              <a:defRPr sz="1294"/>
            </a:lvl6pPr>
            <a:lvl7pPr marL="3955382" indent="0">
              <a:buNone/>
              <a:defRPr sz="1294"/>
            </a:lvl7pPr>
            <a:lvl8pPr marL="4614613" indent="0">
              <a:buNone/>
              <a:defRPr sz="1294"/>
            </a:lvl8pPr>
            <a:lvl9pPr marL="5273843" indent="0">
              <a:buNone/>
              <a:defRPr sz="12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1"/>
            <a:ext cx="6035040" cy="642303"/>
          </a:xfrm>
        </p:spPr>
        <p:txBody>
          <a:bodyPr anchor="b"/>
          <a:lstStyle>
            <a:lvl1pPr algn="l">
              <a:defRPr sz="284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4659"/>
            </a:lvl1pPr>
            <a:lvl2pPr marL="659230" indent="0">
              <a:buNone/>
              <a:defRPr sz="4012"/>
            </a:lvl2pPr>
            <a:lvl3pPr marL="1318460" indent="0">
              <a:buNone/>
              <a:defRPr sz="3494"/>
            </a:lvl3pPr>
            <a:lvl4pPr marL="1977692" indent="0">
              <a:buNone/>
              <a:defRPr sz="2847"/>
            </a:lvl4pPr>
            <a:lvl5pPr marL="2636922" indent="0">
              <a:buNone/>
              <a:defRPr sz="2847"/>
            </a:lvl5pPr>
            <a:lvl6pPr marL="3296152" indent="0">
              <a:buNone/>
              <a:defRPr sz="2847"/>
            </a:lvl6pPr>
            <a:lvl7pPr marL="3955382" indent="0">
              <a:buNone/>
              <a:defRPr sz="2847"/>
            </a:lvl7pPr>
            <a:lvl8pPr marL="4614613" indent="0">
              <a:buNone/>
              <a:defRPr sz="2847"/>
            </a:lvl8pPr>
            <a:lvl9pPr marL="5273843" indent="0">
              <a:buNone/>
              <a:defRPr sz="284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4"/>
            <a:ext cx="6035040" cy="912177"/>
          </a:xfrm>
        </p:spPr>
        <p:txBody>
          <a:bodyPr/>
          <a:lstStyle>
            <a:lvl1pPr marL="0" indent="0">
              <a:buNone/>
              <a:defRPr sz="2071"/>
            </a:lvl1pPr>
            <a:lvl2pPr marL="659230" indent="0">
              <a:buNone/>
              <a:defRPr sz="1682"/>
            </a:lvl2pPr>
            <a:lvl3pPr marL="1318460" indent="0">
              <a:buNone/>
              <a:defRPr sz="1424"/>
            </a:lvl3pPr>
            <a:lvl4pPr marL="1977692" indent="0">
              <a:buNone/>
              <a:defRPr sz="1294"/>
            </a:lvl4pPr>
            <a:lvl5pPr marL="2636922" indent="0">
              <a:buNone/>
              <a:defRPr sz="1294"/>
            </a:lvl5pPr>
            <a:lvl6pPr marL="3296152" indent="0">
              <a:buNone/>
              <a:defRPr sz="1294"/>
            </a:lvl6pPr>
            <a:lvl7pPr marL="3955382" indent="0">
              <a:buNone/>
              <a:defRPr sz="1294"/>
            </a:lvl7pPr>
            <a:lvl8pPr marL="4614613" indent="0">
              <a:buNone/>
              <a:defRPr sz="1294"/>
            </a:lvl8pPr>
            <a:lvl9pPr marL="5273843" indent="0">
              <a:buNone/>
              <a:defRPr sz="12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2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18460" rtl="0" eaLnBrk="1" latinLnBrk="0" hangingPunct="1">
        <a:spcBef>
          <a:spcPct val="0"/>
        </a:spcBef>
        <a:buNone/>
        <a:defRPr sz="63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4423" indent="-494423" algn="l" defTabSz="1318460" rtl="0" eaLnBrk="1" latinLnBrk="0" hangingPunct="1">
        <a:spcBef>
          <a:spcPct val="20000"/>
        </a:spcBef>
        <a:buFont typeface="Arial" pitchFamily="34" charset="0"/>
        <a:buChar char="•"/>
        <a:defRPr sz="4659" kern="1200">
          <a:solidFill>
            <a:schemeClr val="tx1"/>
          </a:solidFill>
          <a:latin typeface="+mn-lt"/>
          <a:ea typeface="+mn-ea"/>
          <a:cs typeface="+mn-cs"/>
        </a:defRPr>
      </a:lvl1pPr>
      <a:lvl2pPr marL="1071250" indent="-412019" algn="l" defTabSz="1318460" rtl="0" eaLnBrk="1" latinLnBrk="0" hangingPunct="1">
        <a:spcBef>
          <a:spcPct val="20000"/>
        </a:spcBef>
        <a:buFont typeface="Arial" pitchFamily="34" charset="0"/>
        <a:buChar char="–"/>
        <a:defRPr sz="4012" kern="1200">
          <a:solidFill>
            <a:schemeClr val="tx1"/>
          </a:solidFill>
          <a:latin typeface="+mn-lt"/>
          <a:ea typeface="+mn-ea"/>
          <a:cs typeface="+mn-cs"/>
        </a:defRPr>
      </a:lvl2pPr>
      <a:lvl3pPr marL="1648076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3494" kern="1200">
          <a:solidFill>
            <a:schemeClr val="tx1"/>
          </a:solidFill>
          <a:latin typeface="+mn-lt"/>
          <a:ea typeface="+mn-ea"/>
          <a:cs typeface="+mn-cs"/>
        </a:defRPr>
      </a:lvl3pPr>
      <a:lvl4pPr marL="2307307" indent="-329615" algn="l" defTabSz="1318460" rtl="0" eaLnBrk="1" latinLnBrk="0" hangingPunct="1">
        <a:spcBef>
          <a:spcPct val="20000"/>
        </a:spcBef>
        <a:buFont typeface="Arial" pitchFamily="34" charset="0"/>
        <a:buChar char="–"/>
        <a:defRPr sz="2847" kern="1200">
          <a:solidFill>
            <a:schemeClr val="tx1"/>
          </a:solidFill>
          <a:latin typeface="+mn-lt"/>
          <a:ea typeface="+mn-ea"/>
          <a:cs typeface="+mn-cs"/>
        </a:defRPr>
      </a:lvl4pPr>
      <a:lvl5pPr marL="2966537" indent="-329615" algn="l" defTabSz="1318460" rtl="0" eaLnBrk="1" latinLnBrk="0" hangingPunct="1">
        <a:spcBef>
          <a:spcPct val="20000"/>
        </a:spcBef>
        <a:buFont typeface="Arial" pitchFamily="34" charset="0"/>
        <a:buChar char="»"/>
        <a:defRPr sz="2847" kern="1200">
          <a:solidFill>
            <a:schemeClr val="tx1"/>
          </a:solidFill>
          <a:latin typeface="+mn-lt"/>
          <a:ea typeface="+mn-ea"/>
          <a:cs typeface="+mn-cs"/>
        </a:defRPr>
      </a:lvl5pPr>
      <a:lvl6pPr marL="3625767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6pPr>
      <a:lvl7pPr marL="428499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7pPr>
      <a:lvl8pPr marL="494422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8pPr>
      <a:lvl9pPr marL="560345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1pPr>
      <a:lvl2pPr marL="65923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2pPr>
      <a:lvl3pPr marL="131846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3pPr>
      <a:lvl4pPr marL="197769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4pPr>
      <a:lvl5pPr marL="263692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5pPr>
      <a:lvl6pPr marL="329615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6pPr>
      <a:lvl7pPr marL="395538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7pPr>
      <a:lvl8pPr marL="4614613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8pPr>
      <a:lvl9pPr marL="5273843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52399" y="0"/>
            <a:ext cx="10363199" cy="7772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2285998" cy="7772400"/>
          </a:xfrm>
          <a:gradFill flip="none" rotWithShape="1">
            <a:gsLst>
              <a:gs pos="0">
                <a:schemeClr val="tx2">
                  <a:alpha val="0"/>
                </a:schemeClr>
              </a:gs>
              <a:gs pos="100000">
                <a:srgbClr val="222D65"/>
              </a:gs>
            </a:gsLst>
            <a:lin ang="5400000" scaled="0"/>
            <a:tileRect/>
          </a:gradFill>
        </p:spPr>
        <p:txBody>
          <a:bodyPr vert="horz" lIns="0" tIns="0" rIns="0" bIns="0" rtlCol="0" anchor="ctr">
            <a:noAutofit/>
          </a:bodyPr>
          <a:lstStyle/>
          <a:p>
            <a:pPr algn="l"/>
            <a:endParaRPr lang="en-US" sz="1424" dirty="0">
              <a:solidFill>
                <a:schemeClr val="bg1"/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9479" y="-1874497"/>
            <a:ext cx="10049316" cy="1207936"/>
          </a:xfrm>
          <a:noFill/>
        </p:spPr>
        <p:txBody>
          <a:bodyPr anchor="t">
            <a:noAutofit/>
          </a:bodyPr>
          <a:lstStyle/>
          <a:p>
            <a:r>
              <a:rPr lang="en-US" sz="3106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716 Lawton Harbor Drive</a:t>
            </a:r>
            <a:endParaRPr lang="en-US" sz="207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533779" y="6393760"/>
            <a:ext cx="821765" cy="1098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3411" y="6813840"/>
            <a:ext cx="1479176" cy="83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76916" y="6761118"/>
            <a:ext cx="7772400" cy="943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29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Donna Landry</a:t>
            </a:r>
            <a:br>
              <a:rPr lang="en-US" sz="181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(225) 921-2111</a:t>
            </a:r>
          </a:p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donna.landry@cbcarolinas.com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85999" y="0"/>
            <a:ext cx="762000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44 Charlotte Street A</a:t>
            </a:r>
          </a:p>
          <a:p>
            <a:pPr algn="r"/>
            <a:r>
              <a:rPr lang="en-US" sz="19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Wraggborough</a:t>
            </a:r>
            <a:endParaRPr lang="en-US" sz="19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algn="r"/>
            <a:r>
              <a:rPr lang="en-US" sz="19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Charleston, SC 29403</a:t>
            </a:r>
          </a:p>
          <a:p>
            <a:pPr algn="r"/>
            <a:r>
              <a:rPr lang="en-US" sz="19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20006496</a:t>
            </a:r>
          </a:p>
          <a:p>
            <a:pPr algn="r"/>
            <a:r>
              <a:rPr lang="en-US" sz="19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$549,000</a:t>
            </a:r>
            <a:endParaRPr lang="en-US" sz="19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5999" y="0"/>
            <a:ext cx="303891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</a:t>
            </a:r>
          </a:p>
          <a:p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Sat &amp; Sun</a:t>
            </a:r>
          </a:p>
          <a:p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2-4pm</a:t>
            </a:r>
            <a:endParaRPr lang="en-US" sz="28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EE1B92A-CC53-4C8E-BC5F-B58E3E34988B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2899" y="1866268"/>
            <a:ext cx="1600200" cy="1200150"/>
          </a:xfrm>
          <a:prstGeom prst="rect">
            <a:avLst/>
          </a:prstGeom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0992ECD-19D1-4514-BF9B-5832C4CC3FF1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2899" y="401803"/>
            <a:ext cx="1600200" cy="1200150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2462699-B34E-42E9-92EA-375339A87D99}"/>
              </a:ext>
            </a:extLst>
          </p:cNvPr>
          <p:cNvSpPr/>
          <p:nvPr/>
        </p:nvSpPr>
        <p:spPr>
          <a:xfrm>
            <a:off x="99393" y="4795198"/>
            <a:ext cx="20872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1,288 SF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 Bedrooms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1½  Baths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Low Regime Fees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Near So Many Points of Interest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perfect renovated "lock and leave" or full-time home.</a:t>
            </a:r>
            <a:endParaRPr lang="en-US" sz="1200" dirty="0">
              <a:solidFill>
                <a:schemeClr val="bg1"/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8C107C7-F5BF-47F8-BCCE-DA05372F3DAC}"/>
              </a:ext>
            </a:extLst>
          </p:cNvPr>
          <p:cNvSpPr/>
          <p:nvPr/>
        </p:nvSpPr>
        <p:spPr>
          <a:xfrm>
            <a:off x="5803900" y="6865203"/>
            <a:ext cx="42545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i="1" dirty="0">
                <a:solidFill>
                  <a:schemeClr val="bg1"/>
                </a:solidFill>
              </a:rPr>
              <a:t>Picture Perfect Place! </a:t>
            </a:r>
          </a:p>
          <a:p>
            <a:pPr algn="r"/>
            <a:r>
              <a:rPr lang="en-US" sz="1400" i="1" dirty="0">
                <a:solidFill>
                  <a:schemeClr val="bg1"/>
                </a:solidFill>
              </a:rPr>
              <a:t>This charming condo has everything you want in your Charleston abode and the location can't be beat!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6F4D2CD-C80E-44C9-B074-0AA24EABCCD8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2899" y="3330733"/>
            <a:ext cx="1600200" cy="1200150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88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Trebuchet MS</vt:lpstr>
      <vt:lpstr>Wingdings</vt:lpstr>
      <vt:lpstr>Office Theme</vt:lpstr>
      <vt:lpstr>716 Lawton Harbor Drive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A. Thomas Price</cp:lastModifiedBy>
  <cp:revision>72</cp:revision>
  <dcterms:created xsi:type="dcterms:W3CDTF">2006-08-16T00:00:00Z</dcterms:created>
  <dcterms:modified xsi:type="dcterms:W3CDTF">2020-03-12T19:52:07Z</dcterms:modified>
</cp:coreProperties>
</file>