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560" y="-16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8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1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7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8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1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4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1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8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1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2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87BD2-079C-4EE9-A540-83B3FE7E79BA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9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5732" y="91774"/>
            <a:ext cx="6240073" cy="4154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5732" y="5342555"/>
            <a:ext cx="6240073" cy="349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n w="0">
                  <a:noFill/>
                </a:ln>
                <a:latin typeface="Georgia" panose="02040502050405020303" pitchFamily="18" charset="0"/>
              </a:rPr>
              <a:t>2 Bedrooms ~ 1½  Baths ~ 1,238 sf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Georgia" panose="02040502050405020303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i="1" dirty="0">
                <a:latin typeface="Georgia" panose="02040502050405020303" pitchFamily="18" charset="0"/>
              </a:rPr>
              <a:t>Charm. Elegance. Modern Convenience.</a:t>
            </a:r>
            <a:br>
              <a:rPr lang="en-US" altLang="en-US" i="1" dirty="0">
                <a:latin typeface="Georgia" panose="02040502050405020303" pitchFamily="18" charset="0"/>
              </a:rPr>
            </a:br>
            <a:r>
              <a:rPr lang="en-US" altLang="en-US" i="1" dirty="0">
                <a:latin typeface="Georgia" panose="02040502050405020303" pitchFamily="18" charset="0"/>
              </a:rPr>
              <a:t>History. Location. Privacy.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Georgia" panose="02040502050405020303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Georgia" panose="02040502050405020303" pitchFamily="18" charset="0"/>
              </a:rPr>
              <a:t>You will have it all with the exquisite kitchen house</a:t>
            </a:r>
            <a:br>
              <a:rPr lang="en-US" altLang="en-US" dirty="0">
                <a:latin typeface="Georgia" panose="02040502050405020303" pitchFamily="18" charset="0"/>
              </a:rPr>
            </a:br>
            <a:r>
              <a:rPr lang="en-US" altLang="en-US" dirty="0">
                <a:latin typeface="Georgia" panose="02040502050405020303" pitchFamily="18" charset="0"/>
              </a:rPr>
              <a:t>at the Houston House.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Georgia" panose="02040502050405020303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Georgia" panose="02040502050405020303" pitchFamily="18" charset="0"/>
              </a:rPr>
              <a:t>This is a rare opportunity on a home that will not disappoint.</a:t>
            </a:r>
            <a:endParaRPr kumimoji="0" lang="en-US" altLang="en-US" i="0" u="none" strike="noStrike" cap="none" normalizeH="0" baseline="0" dirty="0">
              <a:ln>
                <a:noFill/>
              </a:ln>
              <a:latin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7089" y="9137659"/>
            <a:ext cx="1051560" cy="70104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226" y="9280907"/>
            <a:ext cx="1047750" cy="41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072918" y="9030979"/>
            <a:ext cx="230923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Amy </a:t>
            </a:r>
            <a:r>
              <a:rPr lang="en-US" altLang="en-US" sz="1600" dirty="0" err="1">
                <a:solidFill>
                  <a:srgbClr val="000000"/>
                </a:solidFill>
                <a:latin typeface="Georgia" panose="02040502050405020303" pitchFamily="18" charset="0"/>
              </a:rPr>
              <a:t>Zonarich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i="1" dirty="0">
                <a:solidFill>
                  <a:srgbClr val="000000"/>
                </a:solidFill>
                <a:latin typeface="Georgia" panose="02040502050405020303" pitchFamily="18" charset="0"/>
              </a:rPr>
              <a:t>Realtor</a:t>
            </a:r>
            <a:endParaRPr kumimoji="0" lang="en-US" altLang="en-US" sz="10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Georgia" panose="02040502050405020303" pitchFamily="18" charset="0"/>
              </a:rPr>
              <a:t>(843) 534-3523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Georgia" panose="02040502050405020303" pitchFamily="18" charset="0"/>
              </a:rPr>
              <a:t>amy@amyzonarich.com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Georgia" panose="02040502050405020303" pitchFamily="18" charset="0"/>
              </a:rPr>
              <a:t>www.liveandlovecharleston.com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220507" y="9030979"/>
            <a:ext cx="235685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rgbClr val="000000"/>
                </a:solidFill>
                <a:latin typeface="Georgia" panose="02040502050405020303" pitchFamily="18" charset="0"/>
              </a:rPr>
              <a:t>Keller Williams Realty</a:t>
            </a:r>
            <a:br>
              <a:rPr lang="en-US" altLang="en-US" sz="105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en-US" altLang="en-US" sz="1000" dirty="0">
                <a:solidFill>
                  <a:srgbClr val="000000"/>
                </a:solidFill>
                <a:latin typeface="Georgia" panose="02040502050405020303" pitchFamily="18" charset="0"/>
              </a:rPr>
              <a:t>Charleston West Ashley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Georgia" panose="02040502050405020303" pitchFamily="18" charset="0"/>
              </a:rPr>
              <a:t>1180 Sam </a:t>
            </a:r>
            <a:r>
              <a:rPr lang="en-US" altLang="en-US" sz="1000" dirty="0" err="1">
                <a:solidFill>
                  <a:srgbClr val="000000"/>
                </a:solidFill>
                <a:latin typeface="Georgia" panose="02040502050405020303" pitchFamily="18" charset="0"/>
              </a:rPr>
              <a:t>Rittenberg</a:t>
            </a:r>
            <a:r>
              <a:rPr lang="en-US" altLang="en-US" sz="1000" dirty="0">
                <a:solidFill>
                  <a:srgbClr val="000000"/>
                </a:solidFill>
                <a:latin typeface="Georgia" panose="02040502050405020303" pitchFamily="18" charset="0"/>
              </a:rPr>
              <a:t> Ste 105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Georgia" panose="02040502050405020303" pitchFamily="18" charset="0"/>
              </a:rPr>
              <a:t>Charleston, SC 29407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5732" y="3125126"/>
            <a:ext cx="62400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ln w="3175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Agent Open House</a:t>
            </a:r>
          </a:p>
          <a:p>
            <a:r>
              <a:rPr lang="en-US" sz="3200" i="1" dirty="0">
                <a:ln w="3175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Thursday 11-1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45732" y="4409583"/>
            <a:ext cx="62400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0">
                  <a:noFill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44 Charlotte Street D</a:t>
            </a:r>
          </a:p>
          <a:p>
            <a:pPr algn="ctr"/>
            <a:r>
              <a:rPr lang="en-US" sz="2400" dirty="0">
                <a:ln w="0">
                  <a:noFill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Charleston ~ MLS# 17002641 ~ $819,900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906" y="1126960"/>
            <a:ext cx="1097280" cy="730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906" y="3107444"/>
            <a:ext cx="1097280" cy="730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906" y="136718"/>
            <a:ext cx="1097280" cy="730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906" y="2117202"/>
            <a:ext cx="1097280" cy="730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905" y="4097686"/>
            <a:ext cx="1097280" cy="730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906" y="7050492"/>
            <a:ext cx="1097280" cy="730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906" y="8040734"/>
            <a:ext cx="1097280" cy="730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906" y="5070008"/>
            <a:ext cx="1097280" cy="730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906" y="6060250"/>
            <a:ext cx="1097280" cy="730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893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45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16</cp:revision>
  <dcterms:created xsi:type="dcterms:W3CDTF">2016-10-21T14:02:21Z</dcterms:created>
  <dcterms:modified xsi:type="dcterms:W3CDTF">2017-02-21T13:36:31Z</dcterms:modified>
</cp:coreProperties>
</file>