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2/28/2017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2/28/2017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2/28/2017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2/28/2017</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45732" y="91774"/>
            <a:ext cx="6240073" cy="415427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1445732" y="5049923"/>
            <a:ext cx="6240073" cy="378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500" dirty="0">
                <a:solidFill>
                  <a:srgbClr val="000000"/>
                </a:solidFill>
                <a:latin typeface="Georgia" panose="02040502050405020303" pitchFamily="18" charset="0"/>
              </a:rPr>
              <a:t>Charm. Elegance. Modern Convenience. History. Location. Privacy. You will have it all with the exquisite kitchen house at the Houston House. This two story residence boasts tall ceilings and is abundant with natural light. The home has been meticulously cared for over the years and it shows. Exterior of the home just underwent a ''facelift''. A half bath was recently added, the roof has been resealed/repainted as well as the porches. Architectural gutters were added. French doors, fireplaces, oversized windows, original hardwood floors and crown molding provide the classic charm. A </a:t>
            </a:r>
            <a:r>
              <a:rPr lang="en-US" altLang="en-US" sz="1500" dirty="0" err="1">
                <a:solidFill>
                  <a:srgbClr val="000000"/>
                </a:solidFill>
                <a:latin typeface="Georgia" panose="02040502050405020303" pitchFamily="18" charset="0"/>
              </a:rPr>
              <a:t>tankless</a:t>
            </a:r>
            <a:r>
              <a:rPr lang="en-US" altLang="en-US" sz="1500" dirty="0">
                <a:solidFill>
                  <a:srgbClr val="000000"/>
                </a:solidFill>
                <a:latin typeface="Georgia" panose="02040502050405020303" pitchFamily="18" charset="0"/>
              </a:rPr>
              <a:t> hot water heater, multiple closets, off street parking and walkability add the modern conveniences. There is a front AND a screened porch and both overlook a patio area. From this location you are walking distance to some of Charleston's best restaurants and the lively Upper King Street area. Enjoy music and the arts at the multi million dollar Gaillard Center just down the street. This is a rare opportunity on a home that will not disappoint.</a:t>
            </a:r>
            <a:endParaRPr kumimoji="0" lang="en-US" altLang="en-US" sz="1500" b="0" i="0" u="none" strike="noStrike" cap="none" normalizeH="0" baseline="0" dirty="0">
              <a:ln>
                <a:noFill/>
              </a:ln>
              <a:solidFill>
                <a:schemeClr val="tx1"/>
              </a:solidFill>
              <a:effectLst/>
              <a:latin typeface="Arial" panose="020B0604020202020204" pitchFamily="34"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37089" y="9137659"/>
            <a:ext cx="1051560" cy="701040"/>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4226" y="928090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Text Box 12"/>
          <p:cNvSpPr txBox="1">
            <a:spLocks noChangeArrowheads="1"/>
          </p:cNvSpPr>
          <p:nvPr/>
        </p:nvSpPr>
        <p:spPr bwMode="auto">
          <a:xfrm>
            <a:off x="4072918" y="9030979"/>
            <a:ext cx="2309231"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dirty="0">
                <a:solidFill>
                  <a:srgbClr val="000000"/>
                </a:solidFill>
                <a:latin typeface="Georgia" panose="02040502050405020303" pitchFamily="18" charset="0"/>
              </a:rPr>
              <a:t>Amy </a:t>
            </a:r>
            <a:r>
              <a:rPr lang="en-US" altLang="en-US" sz="1600" dirty="0" err="1">
                <a:solidFill>
                  <a:srgbClr val="000000"/>
                </a:solidFill>
                <a:latin typeface="Georgia" panose="02040502050405020303" pitchFamily="18" charset="0"/>
              </a:rPr>
              <a:t>Zonarich</a:t>
            </a:r>
            <a:endParaRPr kumimoji="0" lang="en-US" altLang="en-US" sz="1600" b="0" i="0" u="none" strike="noStrike" cap="none" normalizeH="0" baseline="0" dirty="0">
              <a:ln>
                <a:noFill/>
              </a:ln>
              <a:solidFill>
                <a:srgbClr val="000000"/>
              </a:solidFill>
              <a:effectLst/>
              <a:latin typeface="Georgia" panose="02040502050405020303" pitchFamily="18" charset="0"/>
            </a:endParaRP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Realtor</a:t>
            </a:r>
            <a:endParaRPr kumimoji="0" lang="en-US" altLang="en-US" sz="1000" b="0" i="1" u="none" strike="noStrike" cap="none" normalizeH="0" baseline="0" dirty="0">
              <a:ln>
                <a:noFill/>
              </a:ln>
              <a:solidFill>
                <a:srgbClr val="000000"/>
              </a:solidFill>
              <a:effectLst/>
              <a:latin typeface="Georgia" panose="02040502050405020303" pitchFamily="18" charset="0"/>
            </a:endParaRP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534-3523</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amy@amyzonarich.com</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www.liveandlovecharleston.com</a:t>
            </a:r>
            <a:endParaRPr kumimoji="0" lang="en-US" altLang="en-US" sz="1000" b="0" i="0" u="none" strike="noStrike" cap="none" normalizeH="0" baseline="0" dirty="0">
              <a:ln>
                <a:noFill/>
              </a:ln>
              <a:solidFill>
                <a:schemeClr val="tx1"/>
              </a:solidFill>
              <a:effectLst/>
              <a:latin typeface="Georgia" panose="02040502050405020303" pitchFamily="18" charset="0"/>
            </a:endParaRPr>
          </a:p>
        </p:txBody>
      </p:sp>
      <p:sp>
        <p:nvSpPr>
          <p:cNvPr id="7" name="Text Box 13"/>
          <p:cNvSpPr txBox="1">
            <a:spLocks noChangeArrowheads="1"/>
          </p:cNvSpPr>
          <p:nvPr/>
        </p:nvSpPr>
        <p:spPr bwMode="auto">
          <a:xfrm>
            <a:off x="1220507" y="9030979"/>
            <a:ext cx="235685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rgbClr val="000000"/>
                </a:solidFill>
                <a:latin typeface="Georgia" panose="02040502050405020303" pitchFamily="18" charset="0"/>
              </a:rPr>
              <a:t>Keller Williams Realty</a:t>
            </a:r>
            <a:br>
              <a:rPr lang="en-US" altLang="en-US" sz="1050" dirty="0">
                <a:solidFill>
                  <a:srgbClr val="000000"/>
                </a:solidFill>
                <a:latin typeface="Georgia" panose="02040502050405020303" pitchFamily="18" charset="0"/>
              </a:rPr>
            </a:br>
            <a:r>
              <a:rPr lang="en-US" altLang="en-US" sz="1000" dirty="0">
                <a:solidFill>
                  <a:srgbClr val="000000"/>
                </a:solidFill>
                <a:latin typeface="Georgia" panose="02040502050405020303" pitchFamily="18" charset="0"/>
              </a:rPr>
              <a:t>Charleston West Ashley</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1180 Sam </a:t>
            </a:r>
            <a:r>
              <a:rPr lang="en-US" altLang="en-US" sz="1000" dirty="0" err="1">
                <a:solidFill>
                  <a:srgbClr val="000000"/>
                </a:solidFill>
                <a:latin typeface="Georgia" panose="02040502050405020303" pitchFamily="18" charset="0"/>
              </a:rPr>
              <a:t>Rittenberg</a:t>
            </a:r>
            <a:r>
              <a:rPr lang="en-US" altLang="en-US" sz="1000" dirty="0">
                <a:solidFill>
                  <a:srgbClr val="000000"/>
                </a:solidFill>
                <a:latin typeface="Georgia" panose="02040502050405020303" pitchFamily="18" charset="0"/>
              </a:rPr>
              <a:t> Ste 105</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Charleston, SC 29407</a:t>
            </a:r>
            <a:endParaRPr kumimoji="0" lang="en-US" altLang="en-US" sz="1400" b="0" i="0" u="none" strike="noStrike" cap="none" normalizeH="0" baseline="0" dirty="0">
              <a:ln>
                <a:noFill/>
              </a:ln>
              <a:solidFill>
                <a:schemeClr val="tx1"/>
              </a:solidFill>
              <a:effectLst/>
              <a:latin typeface="Georgia" panose="02040502050405020303" pitchFamily="18" charset="0"/>
            </a:endParaRPr>
          </a:p>
        </p:txBody>
      </p:sp>
      <p:sp>
        <p:nvSpPr>
          <p:cNvPr id="9" name="Rectangle 8"/>
          <p:cNvSpPr/>
          <p:nvPr/>
        </p:nvSpPr>
        <p:spPr>
          <a:xfrm>
            <a:off x="1532327" y="3588804"/>
            <a:ext cx="6240073" cy="584775"/>
          </a:xfrm>
          <a:prstGeom prst="rect">
            <a:avLst/>
          </a:prstGeom>
        </p:spPr>
        <p:txBody>
          <a:bodyPr wrap="square">
            <a:spAutoFit/>
          </a:bodyPr>
          <a:lstStyle/>
          <a:p>
            <a:pPr algn="r"/>
            <a:r>
              <a:rPr lang="en-US" sz="3200"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A Rare Opportunity</a:t>
            </a:r>
          </a:p>
        </p:txBody>
      </p:sp>
      <p:sp>
        <p:nvSpPr>
          <p:cNvPr id="19" name="Rectangle 18"/>
          <p:cNvSpPr/>
          <p:nvPr/>
        </p:nvSpPr>
        <p:spPr>
          <a:xfrm>
            <a:off x="1445732" y="4265338"/>
            <a:ext cx="6240073" cy="769441"/>
          </a:xfrm>
          <a:prstGeom prst="rect">
            <a:avLst/>
          </a:prstGeom>
        </p:spPr>
        <p:txBody>
          <a:bodyPr wrap="square">
            <a:spAutoFit/>
          </a:bodyPr>
          <a:lstStyle/>
          <a:p>
            <a:pPr algn="ctr"/>
            <a:r>
              <a:rPr lang="en-US" sz="2400" b="1" dirty="0">
                <a:ln w="0">
                  <a:noFill/>
                </a:ln>
                <a:solidFill>
                  <a:srgbClr val="C00000"/>
                </a:solidFill>
                <a:effectLst>
                  <a:outerShdw blurRad="50800" dist="38100" dir="5400000" algn="t" rotWithShape="0">
                    <a:prstClr val="black">
                      <a:alpha val="40000"/>
                    </a:prstClr>
                  </a:outerShdw>
                </a:effectLst>
                <a:latin typeface="Georgia" panose="02040502050405020303" pitchFamily="18" charset="0"/>
              </a:rPr>
              <a:t>44 Charlotte Street D</a:t>
            </a:r>
          </a:p>
          <a:p>
            <a:pPr algn="ctr"/>
            <a:r>
              <a:rPr lang="en-US" sz="2000" dirty="0">
                <a:ln w="0">
                  <a:noFill/>
                </a:ln>
                <a:solidFill>
                  <a:srgbClr val="C00000"/>
                </a:solidFill>
                <a:effectLst>
                  <a:outerShdw blurRad="50800" dist="38100" dir="5400000" algn="t" rotWithShape="0">
                    <a:prstClr val="black">
                      <a:alpha val="40000"/>
                    </a:prstClr>
                  </a:outerShdw>
                </a:effectLst>
                <a:latin typeface="Georgia" panose="02040502050405020303" pitchFamily="18" charset="0"/>
              </a:rPr>
              <a:t>Charleston ~ MLS# 17002641 ~ $789,000</a:t>
            </a:r>
          </a:p>
        </p:txBody>
      </p:sp>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53906" y="1126960"/>
            <a:ext cx="1097280" cy="73050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53906" y="3107444"/>
            <a:ext cx="1097280" cy="73050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53906" y="136718"/>
            <a:ext cx="1097280" cy="73050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7" name="Picture 9"/>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53906" y="2117202"/>
            <a:ext cx="1097280" cy="73050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1" name="Picture 14"/>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53905" y="4097686"/>
            <a:ext cx="1097280" cy="73050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8" name="Picture 9"/>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153906" y="7050492"/>
            <a:ext cx="1097280" cy="73050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 name="Picture 10"/>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153906" y="8040734"/>
            <a:ext cx="1097280" cy="73050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3" name="Picture 9"/>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153906" y="5070008"/>
            <a:ext cx="1097280" cy="73050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4" name="Picture 9"/>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153906" y="6060250"/>
            <a:ext cx="1097280" cy="73050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TotalTime>
  <Words>220</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16</cp:revision>
  <dcterms:created xsi:type="dcterms:W3CDTF">2016-10-21T14:02:21Z</dcterms:created>
  <dcterms:modified xsi:type="dcterms:W3CDTF">2017-02-28T20:06:11Z</dcterms:modified>
</cp:coreProperties>
</file>