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9144000"/>
  <p:notesSz cx="6858000" cy="9144000"/>
  <p:defaultTextStyle>
    <a:defPPr>
      <a:defRPr lang="en-US"/>
    </a:defPPr>
    <a:lvl1pPr marL="0" algn="l" defTabSz="916321" rtl="0" eaLnBrk="1" latinLnBrk="0" hangingPunct="1">
      <a:defRPr sz="1846" kern="1200">
        <a:solidFill>
          <a:schemeClr val="tx1"/>
        </a:solidFill>
        <a:latin typeface="+mn-lt"/>
        <a:ea typeface="+mn-ea"/>
        <a:cs typeface="+mn-cs"/>
      </a:defRPr>
    </a:lvl1pPr>
    <a:lvl2pPr marL="458161" algn="l" defTabSz="916321" rtl="0" eaLnBrk="1" latinLnBrk="0" hangingPunct="1">
      <a:defRPr sz="1846" kern="1200">
        <a:solidFill>
          <a:schemeClr val="tx1"/>
        </a:solidFill>
        <a:latin typeface="+mn-lt"/>
        <a:ea typeface="+mn-ea"/>
        <a:cs typeface="+mn-cs"/>
      </a:defRPr>
    </a:lvl2pPr>
    <a:lvl3pPr marL="916321" algn="l" defTabSz="916321" rtl="0" eaLnBrk="1" latinLnBrk="0" hangingPunct="1">
      <a:defRPr sz="1846" kern="1200">
        <a:solidFill>
          <a:schemeClr val="tx1"/>
        </a:solidFill>
        <a:latin typeface="+mn-lt"/>
        <a:ea typeface="+mn-ea"/>
        <a:cs typeface="+mn-cs"/>
      </a:defRPr>
    </a:lvl3pPr>
    <a:lvl4pPr marL="1374482" algn="l" defTabSz="916321" rtl="0" eaLnBrk="1" latinLnBrk="0" hangingPunct="1">
      <a:defRPr sz="1846" kern="1200">
        <a:solidFill>
          <a:schemeClr val="tx1"/>
        </a:solidFill>
        <a:latin typeface="+mn-lt"/>
        <a:ea typeface="+mn-ea"/>
        <a:cs typeface="+mn-cs"/>
      </a:defRPr>
    </a:lvl4pPr>
    <a:lvl5pPr marL="1832642" algn="l" defTabSz="916321" rtl="0" eaLnBrk="1" latinLnBrk="0" hangingPunct="1">
      <a:defRPr sz="1846" kern="1200">
        <a:solidFill>
          <a:schemeClr val="tx1"/>
        </a:solidFill>
        <a:latin typeface="+mn-lt"/>
        <a:ea typeface="+mn-ea"/>
        <a:cs typeface="+mn-cs"/>
      </a:defRPr>
    </a:lvl5pPr>
    <a:lvl6pPr marL="2290803" algn="l" defTabSz="916321" rtl="0" eaLnBrk="1" latinLnBrk="0" hangingPunct="1">
      <a:defRPr sz="1846" kern="1200">
        <a:solidFill>
          <a:schemeClr val="tx1"/>
        </a:solidFill>
        <a:latin typeface="+mn-lt"/>
        <a:ea typeface="+mn-ea"/>
        <a:cs typeface="+mn-cs"/>
      </a:defRPr>
    </a:lvl6pPr>
    <a:lvl7pPr marL="2748964" algn="l" defTabSz="916321" rtl="0" eaLnBrk="1" latinLnBrk="0" hangingPunct="1">
      <a:defRPr sz="1846" kern="1200">
        <a:solidFill>
          <a:schemeClr val="tx1"/>
        </a:solidFill>
        <a:latin typeface="+mn-lt"/>
        <a:ea typeface="+mn-ea"/>
        <a:cs typeface="+mn-cs"/>
      </a:defRPr>
    </a:lvl7pPr>
    <a:lvl8pPr marL="3207124" algn="l" defTabSz="916321" rtl="0" eaLnBrk="1" latinLnBrk="0" hangingPunct="1">
      <a:defRPr sz="1846" kern="1200">
        <a:solidFill>
          <a:schemeClr val="tx1"/>
        </a:solidFill>
        <a:latin typeface="+mn-lt"/>
        <a:ea typeface="+mn-ea"/>
        <a:cs typeface="+mn-cs"/>
      </a:defRPr>
    </a:lvl8pPr>
    <a:lvl9pPr marL="3665285" algn="l" defTabSz="916321" rtl="0" eaLnBrk="1" latinLnBrk="0" hangingPunct="1">
      <a:defRPr sz="184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025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5" d="100"/>
          <a:sy n="75" d="100"/>
        </p:scale>
        <p:origin x="1850" y="82"/>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1828800"/>
            <a:ext cx="658368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364"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2/5/2024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442264"/>
            <a:ext cx="5120640" cy="2336800"/>
          </a:xfrm>
        </p:spPr>
        <p:txBody>
          <a:bodyPr/>
          <a:lstStyle>
            <a:lvl1pPr marL="0" indent="0" algn="ctr">
              <a:buNone/>
              <a:defRPr>
                <a:solidFill>
                  <a:schemeClr val="tx1"/>
                </a:solidFill>
              </a:defRPr>
            </a:lvl1pPr>
            <a:lvl2pPr marL="415641" indent="0" algn="ctr">
              <a:buNone/>
            </a:lvl2pPr>
            <a:lvl3pPr marL="831281" indent="0" algn="ctr">
              <a:buNone/>
            </a:lvl3pPr>
            <a:lvl4pPr marL="1246922" indent="0" algn="ctr">
              <a:buNone/>
            </a:lvl4pPr>
            <a:lvl5pPr marL="1662562" indent="0" algn="ctr">
              <a:buNone/>
            </a:lvl5pPr>
            <a:lvl6pPr marL="2078203" indent="0" algn="ctr">
              <a:buNone/>
            </a:lvl6pPr>
            <a:lvl7pPr marL="2493843" indent="0" algn="ctr">
              <a:buNone/>
            </a:lvl7pPr>
            <a:lvl8pPr marL="2909484" indent="0" algn="ctr">
              <a:buNone/>
            </a:lvl8pPr>
            <a:lvl9pPr marL="3325124"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6"/>
            <a:ext cx="1645920" cy="7802034"/>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366186"/>
            <a:ext cx="4815840" cy="780203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12800"/>
            <a:ext cx="566928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364"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343715"/>
            <a:ext cx="5669280" cy="2012949"/>
          </a:xfrm>
        </p:spPr>
        <p:txBody>
          <a:bodyPr anchor="t"/>
          <a:lstStyle>
            <a:lvl1pPr marL="66502" indent="0" algn="l">
              <a:buNone/>
              <a:defRPr sz="1818">
                <a:solidFill>
                  <a:schemeClr val="tx1"/>
                </a:solidFill>
              </a:defRPr>
            </a:lvl1pPr>
            <a:lvl2pPr>
              <a:buNone/>
              <a:defRPr sz="1636">
                <a:solidFill>
                  <a:schemeClr val="tx1">
                    <a:tint val="75000"/>
                  </a:schemeClr>
                </a:solidFill>
              </a:defRPr>
            </a:lvl2pPr>
            <a:lvl3pPr>
              <a:buNone/>
              <a:defRPr sz="1455">
                <a:solidFill>
                  <a:schemeClr val="tx1">
                    <a:tint val="75000"/>
                  </a:schemeClr>
                </a:solidFill>
              </a:defRPr>
            </a:lvl3pPr>
            <a:lvl4pPr>
              <a:buNone/>
              <a:defRPr sz="1273">
                <a:solidFill>
                  <a:schemeClr val="tx1">
                    <a:tint val="75000"/>
                  </a:schemeClr>
                </a:solidFill>
              </a:defRPr>
            </a:lvl4pPr>
            <a:lvl5pPr>
              <a:buNone/>
              <a:defRPr sz="1273">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8555568"/>
            <a:ext cx="609600" cy="486834"/>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133602"/>
            <a:ext cx="3230880" cy="6034617"/>
          </a:xfrm>
        </p:spPr>
        <p:txBody>
          <a:bodyPr/>
          <a:lstStyle>
            <a:lvl1pPr>
              <a:defRPr sz="2364"/>
            </a:lvl1pPr>
            <a:lvl2pPr>
              <a:defRPr sz="2182"/>
            </a:lvl2pPr>
            <a:lvl3pPr>
              <a:defRPr sz="1818"/>
            </a:lvl3pPr>
            <a:lvl4pPr>
              <a:defRPr sz="1636"/>
            </a:lvl4pPr>
            <a:lvl5pPr>
              <a:defRPr sz="1636"/>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133602"/>
            <a:ext cx="3230880" cy="6034617"/>
          </a:xfrm>
        </p:spPr>
        <p:txBody>
          <a:bodyPr/>
          <a:lstStyle>
            <a:lvl1pPr>
              <a:defRPr sz="2364"/>
            </a:lvl1pPr>
            <a:lvl2pPr>
              <a:defRPr sz="2182"/>
            </a:lvl2pPr>
            <a:lvl3pPr>
              <a:defRPr sz="1818"/>
            </a:lvl3pPr>
            <a:lvl4pPr>
              <a:defRPr sz="1636"/>
            </a:lvl4pPr>
            <a:lvl5pPr>
              <a:defRPr sz="1636"/>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364066"/>
            <a:ext cx="658368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0" y="2046818"/>
            <a:ext cx="3232150" cy="1001183"/>
          </a:xfrm>
        </p:spPr>
        <p:txBody>
          <a:bodyPr anchor="ctr"/>
          <a:lstStyle>
            <a:lvl1pPr marL="0" indent="0">
              <a:buNone/>
              <a:defRPr sz="2182" b="0" cap="all" baseline="0">
                <a:solidFill>
                  <a:schemeClr val="tx1"/>
                </a:solidFill>
              </a:defRPr>
            </a:lvl1pPr>
            <a:lvl2pPr>
              <a:buNone/>
              <a:defRPr sz="1818" b="1"/>
            </a:lvl2pPr>
            <a:lvl3pPr>
              <a:buNone/>
              <a:defRPr sz="1636" b="1"/>
            </a:lvl3pPr>
            <a:lvl4pPr>
              <a:buNone/>
              <a:defRPr sz="1455" b="1"/>
            </a:lvl4pPr>
            <a:lvl5pPr>
              <a:buNone/>
              <a:defRPr sz="1455"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0" y="2046818"/>
            <a:ext cx="3233420" cy="1001183"/>
          </a:xfrm>
        </p:spPr>
        <p:txBody>
          <a:bodyPr anchor="ctr"/>
          <a:lstStyle>
            <a:lvl1pPr marL="0" indent="0">
              <a:buNone/>
              <a:defRPr sz="2182" b="0" cap="all" baseline="0">
                <a:solidFill>
                  <a:schemeClr val="tx1"/>
                </a:solidFill>
              </a:defRPr>
            </a:lvl1pPr>
            <a:lvl2pPr>
              <a:buNone/>
              <a:defRPr sz="1818" b="1"/>
            </a:lvl2pPr>
            <a:lvl3pPr>
              <a:buNone/>
              <a:defRPr sz="1636" b="1"/>
            </a:lvl3pPr>
            <a:lvl4pPr>
              <a:buNone/>
              <a:defRPr sz="1455" b="1"/>
            </a:lvl4pPr>
            <a:lvl5pPr>
              <a:buNone/>
              <a:defRPr sz="1455"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0" y="3149602"/>
            <a:ext cx="3232150" cy="5018617"/>
          </a:xfrm>
        </p:spPr>
        <p:txBody>
          <a:bodyPr/>
          <a:lstStyle>
            <a:lvl1pPr>
              <a:defRPr sz="2182"/>
            </a:lvl1pPr>
            <a:lvl2pPr>
              <a:defRPr sz="1818"/>
            </a:lvl2pPr>
            <a:lvl3pPr>
              <a:defRPr sz="1636"/>
            </a:lvl3pPr>
            <a:lvl4pPr>
              <a:defRPr sz="1455"/>
            </a:lvl4pPr>
            <a:lvl5pPr>
              <a:defRPr sz="1455"/>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0" y="3149602"/>
            <a:ext cx="3233420" cy="5018617"/>
          </a:xfrm>
        </p:spPr>
        <p:txBody>
          <a:bodyPr/>
          <a:lstStyle>
            <a:lvl1pPr>
              <a:defRPr sz="2182"/>
            </a:lvl1pPr>
            <a:lvl2pPr>
              <a:defRPr sz="1818"/>
            </a:lvl2pPr>
            <a:lvl3pPr>
              <a:defRPr sz="1636"/>
            </a:lvl3pPr>
            <a:lvl4pPr>
              <a:defRPr sz="1455"/>
            </a:lvl4pPr>
            <a:lvl5pPr>
              <a:defRPr sz="1455"/>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364066"/>
            <a:ext cx="2406650" cy="1549400"/>
          </a:xfrm>
        </p:spPr>
        <p:txBody>
          <a:bodyPr vert="horz" anchor="b">
            <a:normAutofit/>
            <a:sp3d prstMaterial="softEdge"/>
          </a:bodyPr>
          <a:lstStyle>
            <a:lvl1pPr algn="l">
              <a:buNone/>
              <a:defRPr sz="20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1" y="2032002"/>
            <a:ext cx="2406650" cy="6136217"/>
          </a:xfrm>
        </p:spPr>
        <p:txBody>
          <a:bodyPr/>
          <a:lstStyle>
            <a:lvl1pPr marL="0" indent="0">
              <a:buNone/>
              <a:defRPr sz="1273"/>
            </a:lvl1pPr>
            <a:lvl2pPr>
              <a:buNone/>
              <a:defRPr sz="1091"/>
            </a:lvl2pPr>
            <a:lvl3pPr>
              <a:buNone/>
              <a:defRPr sz="909"/>
            </a:lvl3pPr>
            <a:lvl4pPr>
              <a:buNone/>
              <a:defRPr sz="818"/>
            </a:lvl4pPr>
            <a:lvl5pPr>
              <a:buNone/>
              <a:defRPr sz="818"/>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364067"/>
            <a:ext cx="4089400" cy="7804151"/>
          </a:xfrm>
        </p:spPr>
        <p:txBody>
          <a:bodyPr/>
          <a:lstStyle>
            <a:lvl1pPr>
              <a:defRPr sz="2364"/>
            </a:lvl1pPr>
            <a:lvl2pPr>
              <a:defRPr sz="2182"/>
            </a:lvl2pPr>
            <a:lvl3pPr>
              <a:defRPr sz="2000"/>
            </a:lvl3pPr>
            <a:lvl4pPr>
              <a:defRPr sz="1818"/>
            </a:lvl4pPr>
            <a:lvl5pPr>
              <a:defRPr sz="1636"/>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12800"/>
            <a:ext cx="4389120" cy="696384"/>
          </a:xfrm>
        </p:spPr>
        <p:txBody>
          <a:bodyPr lIns="45720" rIns="45720" bIns="0" anchor="b">
            <a:sp3d prstMaterial="softEdge"/>
          </a:bodyPr>
          <a:lstStyle>
            <a:lvl1pPr algn="ctr">
              <a:buNone/>
              <a:defRPr sz="1818" b="1"/>
            </a:lvl1pPr>
          </a:lstStyle>
          <a:p>
            <a:r>
              <a:rPr kumimoji="0" lang="en-US"/>
              <a:t>Click to edit Master title style</a:t>
            </a:r>
          </a:p>
        </p:txBody>
      </p:sp>
      <p:sp>
        <p:nvSpPr>
          <p:cNvPr id="3" name="Picture Placeholder 2"/>
          <p:cNvSpPr>
            <a:spLocks noGrp="1"/>
          </p:cNvSpPr>
          <p:nvPr>
            <p:ph type="pic" idx="1"/>
          </p:nvPr>
        </p:nvSpPr>
        <p:spPr>
          <a:xfrm>
            <a:off x="1463040" y="2442634"/>
            <a:ext cx="438912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2909"/>
            </a:lvl1pPr>
          </a:lstStyle>
          <a:p>
            <a:pPr marL="0" algn="l" rtl="0" eaLnBrk="1" latinLnBrk="0" hangingPunct="1"/>
            <a:r>
              <a:rPr kumimoji="0" lang="en-US">
                <a:solidFill>
                  <a:schemeClr val="lt1"/>
                </a:solidFill>
                <a:latin typeface="+mn-lt"/>
                <a:ea typeface="+mn-ea"/>
                <a:cs typeface="+mn-cs"/>
              </a:rPr>
              <a:t>Click icon to add picture</a:t>
            </a:r>
          </a:p>
        </p:txBody>
      </p:sp>
      <p:sp>
        <p:nvSpPr>
          <p:cNvPr id="4" name="Text Placeholder 3"/>
          <p:cNvSpPr>
            <a:spLocks noGrp="1"/>
          </p:cNvSpPr>
          <p:nvPr>
            <p:ph type="body" sz="half" idx="2"/>
          </p:nvPr>
        </p:nvSpPr>
        <p:spPr>
          <a:xfrm>
            <a:off x="1463040" y="1555716"/>
            <a:ext cx="4389120" cy="707136"/>
          </a:xfrm>
        </p:spPr>
        <p:txBody>
          <a:bodyPr lIns="45720" tIns="45720" rIns="45720" anchor="t"/>
          <a:lstStyle>
            <a:lvl1pPr marL="0" indent="0" algn="ctr">
              <a:buNone/>
              <a:defRPr sz="1273"/>
            </a:lvl1pPr>
            <a:lvl2pPr>
              <a:defRPr sz="1091"/>
            </a:lvl2pPr>
            <a:lvl3pPr>
              <a:defRPr sz="909"/>
            </a:lvl3pPr>
            <a:lvl4pPr>
              <a:defRPr sz="818"/>
            </a:lvl4pPr>
            <a:lvl5pPr>
              <a:defRPr sz="818"/>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366184"/>
            <a:ext cx="658368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133600"/>
            <a:ext cx="658368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8555568"/>
            <a:ext cx="1706880" cy="486834"/>
          </a:xfrm>
          <a:prstGeom prst="rect">
            <a:avLst/>
          </a:prstGeom>
        </p:spPr>
        <p:txBody>
          <a:bodyPr vert="horz" anchor="b"/>
          <a:lstStyle>
            <a:lvl1pPr algn="l" eaLnBrk="1" latinLnBrk="0" hangingPunct="1">
              <a:defRPr kumimoji="0" sz="1091">
                <a:solidFill>
                  <a:schemeClr val="tx1">
                    <a:shade val="50000"/>
                  </a:schemeClr>
                </a:solidFill>
              </a:defRPr>
            </a:lvl1pPr>
          </a:lstStyle>
          <a:p>
            <a:fld id="{1D8BD707-D9CF-40AE-B4C6-C98DA3205C09}" type="datetimeFigureOut">
              <a:rPr lang="en-US" smtClean="0"/>
              <a:pPr/>
              <a:t>2/5/2024</a:t>
            </a:fld>
            <a:endParaRPr lang="en-US"/>
          </a:p>
        </p:txBody>
      </p:sp>
      <p:sp>
        <p:nvSpPr>
          <p:cNvPr id="3" name="Footer Placeholder 2"/>
          <p:cNvSpPr>
            <a:spLocks noGrp="1"/>
          </p:cNvSpPr>
          <p:nvPr>
            <p:ph type="ftr" sz="quarter" idx="3"/>
          </p:nvPr>
        </p:nvSpPr>
        <p:spPr>
          <a:xfrm>
            <a:off x="2499360" y="8555568"/>
            <a:ext cx="2316480" cy="486834"/>
          </a:xfrm>
          <a:prstGeom prst="rect">
            <a:avLst/>
          </a:prstGeom>
        </p:spPr>
        <p:txBody>
          <a:bodyPr vert="horz" anchor="b"/>
          <a:lstStyle>
            <a:lvl1pPr algn="ctr" eaLnBrk="1" latinLnBrk="0" hangingPunct="1">
              <a:defRPr kumimoji="0" sz="1091">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8555568"/>
            <a:ext cx="609600" cy="486834"/>
          </a:xfrm>
          <a:prstGeom prst="rect">
            <a:avLst/>
          </a:prstGeom>
        </p:spPr>
        <p:txBody>
          <a:bodyPr vert="horz" lIns="0" rIns="0" anchor="b"/>
          <a:lstStyle>
            <a:lvl1pPr algn="r" eaLnBrk="1" latinLnBrk="0" hangingPunct="1">
              <a:defRPr kumimoji="0" sz="1091">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727"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498769" indent="-374076" algn="l" rtl="0" eaLnBrk="1" latinLnBrk="0" hangingPunct="1">
        <a:spcBef>
          <a:spcPct val="20000"/>
        </a:spcBef>
        <a:buClr>
          <a:schemeClr val="tx1">
            <a:shade val="95000"/>
          </a:schemeClr>
        </a:buClr>
        <a:buSzPct val="65000"/>
        <a:buFont typeface="Wingdings 2"/>
        <a:buChar char=""/>
        <a:defRPr kumimoji="0" sz="2545" kern="1200">
          <a:solidFill>
            <a:schemeClr val="tx1"/>
          </a:solidFill>
          <a:latin typeface="+mn-lt"/>
          <a:ea typeface="+mn-ea"/>
          <a:cs typeface="+mn-cs"/>
        </a:defRPr>
      </a:lvl1pPr>
      <a:lvl2pPr marL="789717" indent="-257697" algn="l" rtl="0" eaLnBrk="1" latinLnBrk="0" hangingPunct="1">
        <a:spcBef>
          <a:spcPct val="20000"/>
        </a:spcBef>
        <a:buClr>
          <a:schemeClr val="tx1"/>
        </a:buClr>
        <a:buSzPct val="80000"/>
        <a:buFont typeface="Wingdings 2"/>
        <a:buChar char=""/>
        <a:defRPr kumimoji="0" sz="2182" kern="1200">
          <a:solidFill>
            <a:schemeClr val="tx1"/>
          </a:solidFill>
          <a:latin typeface="+mn-lt"/>
          <a:ea typeface="+mn-ea"/>
          <a:cs typeface="+mn-cs"/>
        </a:defRPr>
      </a:lvl2pPr>
      <a:lvl3pPr marL="1030788" indent="-207820" algn="l" rtl="0" eaLnBrk="1" latinLnBrk="0" hangingPunct="1">
        <a:spcBef>
          <a:spcPct val="20000"/>
        </a:spcBef>
        <a:buClr>
          <a:schemeClr val="tx1"/>
        </a:buClr>
        <a:buSzPct val="95000"/>
        <a:buFont typeface="Wingdings"/>
        <a:buChar char=""/>
        <a:defRPr kumimoji="0" sz="2000" kern="1200">
          <a:solidFill>
            <a:schemeClr val="tx1"/>
          </a:solidFill>
          <a:latin typeface="+mn-lt"/>
          <a:ea typeface="+mn-ea"/>
          <a:cs typeface="+mn-cs"/>
        </a:defRPr>
      </a:lvl3pPr>
      <a:lvl4pPr marL="1230296" indent="-166256" algn="l" rtl="0" eaLnBrk="1" latinLnBrk="0" hangingPunct="1">
        <a:spcBef>
          <a:spcPct val="20000"/>
        </a:spcBef>
        <a:buClr>
          <a:schemeClr val="tx1"/>
        </a:buClr>
        <a:buSzPct val="100000"/>
        <a:buFont typeface="Wingdings 3"/>
        <a:buChar char=""/>
        <a:defRPr kumimoji="0" sz="1818" kern="1200">
          <a:solidFill>
            <a:schemeClr val="tx1"/>
          </a:solidFill>
          <a:latin typeface="+mn-lt"/>
          <a:ea typeface="+mn-ea"/>
          <a:cs typeface="+mn-cs"/>
        </a:defRPr>
      </a:lvl4pPr>
      <a:lvl5pPr marL="1404865" indent="-166256" algn="l" rtl="0" eaLnBrk="1" latinLnBrk="0" hangingPunct="1">
        <a:spcBef>
          <a:spcPct val="20000"/>
        </a:spcBef>
        <a:buClr>
          <a:schemeClr val="tx1"/>
        </a:buClr>
        <a:buFont typeface="Wingdings 2"/>
        <a:buChar char=""/>
        <a:defRPr kumimoji="0" sz="1818" kern="1200">
          <a:solidFill>
            <a:schemeClr val="tx1"/>
          </a:solidFill>
          <a:latin typeface="+mn-lt"/>
          <a:ea typeface="+mn-ea"/>
          <a:cs typeface="+mn-cs"/>
        </a:defRPr>
      </a:lvl5pPr>
      <a:lvl6pPr marL="1604372" indent="-166256" algn="l" rtl="0" eaLnBrk="1" latinLnBrk="0" hangingPunct="1">
        <a:spcBef>
          <a:spcPct val="20000"/>
        </a:spcBef>
        <a:buClr>
          <a:schemeClr val="tx1"/>
        </a:buClr>
        <a:buFont typeface="Wingdings 3"/>
        <a:buChar char=""/>
        <a:defRPr kumimoji="0" sz="1636" kern="1200">
          <a:solidFill>
            <a:schemeClr val="tx1"/>
          </a:solidFill>
          <a:latin typeface="+mn-lt"/>
          <a:ea typeface="+mn-ea"/>
          <a:cs typeface="+mn-cs"/>
        </a:defRPr>
      </a:lvl6pPr>
      <a:lvl7pPr marL="1787254" indent="-166256" algn="l" rtl="0" eaLnBrk="1" latinLnBrk="0" hangingPunct="1">
        <a:spcBef>
          <a:spcPct val="20000"/>
        </a:spcBef>
        <a:buClr>
          <a:schemeClr val="tx1"/>
        </a:buClr>
        <a:buFont typeface="Wingdings 2"/>
        <a:buChar char=""/>
        <a:defRPr kumimoji="0" sz="1455" kern="1200">
          <a:solidFill>
            <a:schemeClr val="tx1"/>
          </a:solidFill>
          <a:latin typeface="+mn-lt"/>
          <a:ea typeface="+mn-ea"/>
          <a:cs typeface="+mn-cs"/>
        </a:defRPr>
      </a:lvl7pPr>
      <a:lvl8pPr marL="1970136" indent="-166256" algn="l" rtl="0" eaLnBrk="1" latinLnBrk="0" hangingPunct="1">
        <a:spcBef>
          <a:spcPct val="20000"/>
        </a:spcBef>
        <a:buClr>
          <a:schemeClr val="tx1"/>
        </a:buClr>
        <a:buFont typeface="Wingdings 2"/>
        <a:buChar char=""/>
        <a:defRPr kumimoji="0" sz="1273" kern="1200">
          <a:solidFill>
            <a:schemeClr val="tx1"/>
          </a:solidFill>
          <a:latin typeface="+mn-lt"/>
          <a:ea typeface="+mn-ea"/>
          <a:cs typeface="+mn-cs"/>
        </a:defRPr>
      </a:lvl8pPr>
      <a:lvl9pPr marL="2153018" indent="-166256" algn="l" rtl="0" eaLnBrk="1" latinLnBrk="0" hangingPunct="1">
        <a:spcBef>
          <a:spcPct val="20000"/>
        </a:spcBef>
        <a:buClr>
          <a:schemeClr val="tx1"/>
        </a:buClr>
        <a:buFont typeface="Wingdings 2"/>
        <a:buChar char=""/>
        <a:defRPr kumimoji="0" sz="1273"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15641" algn="l" rtl="0" eaLnBrk="1" latinLnBrk="0" hangingPunct="1">
        <a:defRPr kumimoji="0" kern="1200">
          <a:solidFill>
            <a:schemeClr val="tx1"/>
          </a:solidFill>
          <a:latin typeface="+mn-lt"/>
          <a:ea typeface="+mn-ea"/>
          <a:cs typeface="+mn-cs"/>
        </a:defRPr>
      </a:lvl2pPr>
      <a:lvl3pPr marL="831281" algn="l" rtl="0" eaLnBrk="1" latinLnBrk="0" hangingPunct="1">
        <a:defRPr kumimoji="0" kern="1200">
          <a:solidFill>
            <a:schemeClr val="tx1"/>
          </a:solidFill>
          <a:latin typeface="+mn-lt"/>
          <a:ea typeface="+mn-ea"/>
          <a:cs typeface="+mn-cs"/>
        </a:defRPr>
      </a:lvl3pPr>
      <a:lvl4pPr marL="1246922" algn="l" rtl="0" eaLnBrk="1" latinLnBrk="0" hangingPunct="1">
        <a:defRPr kumimoji="0" kern="1200">
          <a:solidFill>
            <a:schemeClr val="tx1"/>
          </a:solidFill>
          <a:latin typeface="+mn-lt"/>
          <a:ea typeface="+mn-ea"/>
          <a:cs typeface="+mn-cs"/>
        </a:defRPr>
      </a:lvl4pPr>
      <a:lvl5pPr marL="1662562" algn="l" rtl="0" eaLnBrk="1" latinLnBrk="0" hangingPunct="1">
        <a:defRPr kumimoji="0" kern="1200">
          <a:solidFill>
            <a:schemeClr val="tx1"/>
          </a:solidFill>
          <a:latin typeface="+mn-lt"/>
          <a:ea typeface="+mn-ea"/>
          <a:cs typeface="+mn-cs"/>
        </a:defRPr>
      </a:lvl5pPr>
      <a:lvl6pPr marL="2078203" algn="l" rtl="0" eaLnBrk="1" latinLnBrk="0" hangingPunct="1">
        <a:defRPr kumimoji="0" kern="1200">
          <a:solidFill>
            <a:schemeClr val="tx1"/>
          </a:solidFill>
          <a:latin typeface="+mn-lt"/>
          <a:ea typeface="+mn-ea"/>
          <a:cs typeface="+mn-cs"/>
        </a:defRPr>
      </a:lvl6pPr>
      <a:lvl7pPr marL="2493843" algn="l" rtl="0" eaLnBrk="1" latinLnBrk="0" hangingPunct="1">
        <a:defRPr kumimoji="0" kern="1200">
          <a:solidFill>
            <a:schemeClr val="tx1"/>
          </a:solidFill>
          <a:latin typeface="+mn-lt"/>
          <a:ea typeface="+mn-ea"/>
          <a:cs typeface="+mn-cs"/>
        </a:defRPr>
      </a:lvl7pPr>
      <a:lvl8pPr marL="2909484" algn="l" rtl="0" eaLnBrk="1" latinLnBrk="0" hangingPunct="1">
        <a:defRPr kumimoji="0" kern="1200">
          <a:solidFill>
            <a:schemeClr val="tx1"/>
          </a:solidFill>
          <a:latin typeface="+mn-lt"/>
          <a:ea typeface="+mn-ea"/>
          <a:cs typeface="+mn-cs"/>
        </a:defRPr>
      </a:lvl8pPr>
      <a:lvl9pPr marL="332512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extLst>
              <a:ext uri="{BEBA8EAE-BF5A-486C-A8C5-ECC9F3942E4B}">
                <a14:imgProps xmlns:a14="http://schemas.microsoft.com/office/drawing/2010/main">
                  <a14:imgLayer r:embed="rId3">
                    <a14:imgEffect>
                      <a14:artisticBlur/>
                    </a14:imgEffect>
                  </a14:imgLayer>
                </a14:imgProps>
              </a:ext>
            </a:extLst>
          </a:blip>
          <a:srcRect/>
          <a:stretch>
            <a:fillRect l="-44000" r="-44000"/>
          </a:stretch>
        </a:blipFill>
        <a:effectLst/>
      </p:bgPr>
    </p:bg>
    <p:spTree>
      <p:nvGrpSpPr>
        <p:cNvPr id="1" name=""/>
        <p:cNvGrpSpPr/>
        <p:nvPr/>
      </p:nvGrpSpPr>
      <p:grpSpPr>
        <a:xfrm>
          <a:off x="0" y="0"/>
          <a:ext cx="0" cy="0"/>
          <a:chOff x="0" y="0"/>
          <a:chExt cx="0" cy="0"/>
        </a:xfrm>
      </p:grpSpPr>
      <p:sp>
        <p:nvSpPr>
          <p:cNvPr id="5" name="Rectangle 4"/>
          <p:cNvSpPr/>
          <p:nvPr/>
        </p:nvSpPr>
        <p:spPr>
          <a:xfrm>
            <a:off x="124691" y="0"/>
            <a:ext cx="7065818" cy="1581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78"/>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0009" y="74825"/>
            <a:ext cx="5163512" cy="3442341"/>
          </a:xfrm>
          <a:prstGeom prst="rect">
            <a:avLst/>
          </a:prstGeom>
          <a:ln>
            <a:noFill/>
          </a:ln>
          <a:effectLst>
            <a:outerShdw blurRad="292100" dist="139700" dir="2700000" algn="tl" rotWithShape="0">
              <a:srgbClr val="333333">
                <a:alpha val="65000"/>
              </a:srgbClr>
            </a:outerShdw>
          </a:effectLst>
        </p:spPr>
      </p:pic>
      <p:sp>
        <p:nvSpPr>
          <p:cNvPr id="21" name="Rectangle 20"/>
          <p:cNvSpPr/>
          <p:nvPr/>
        </p:nvSpPr>
        <p:spPr>
          <a:xfrm>
            <a:off x="0" y="8117615"/>
            <a:ext cx="7315200" cy="1026385"/>
          </a:xfrm>
          <a:prstGeom prst="rect">
            <a:avLst/>
          </a:prstGeom>
          <a:solidFill>
            <a:schemeClr val="tx2">
              <a:lumMod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78"/>
          </a:p>
        </p:txBody>
      </p:sp>
      <p:sp>
        <p:nvSpPr>
          <p:cNvPr id="3" name="Subtitle 2"/>
          <p:cNvSpPr>
            <a:spLocks noGrp="1"/>
          </p:cNvSpPr>
          <p:nvPr>
            <p:ph type="subTitle" idx="1"/>
          </p:nvPr>
        </p:nvSpPr>
        <p:spPr>
          <a:xfrm>
            <a:off x="87403" y="4294910"/>
            <a:ext cx="5176117" cy="3831019"/>
          </a:xfrm>
          <a:solidFill>
            <a:srgbClr val="FFFFFF">
              <a:alpha val="50196"/>
            </a:srgbClr>
          </a:solidFill>
        </p:spPr>
        <p:txBody>
          <a:bodyPr anchor="ctr">
            <a:noAutofit/>
          </a:bodyPr>
          <a:lstStyle/>
          <a:p>
            <a:r>
              <a:rPr lang="en-US" sz="960" b="1" dirty="0">
                <a:solidFill>
                  <a:srgbClr val="10253F"/>
                </a:solidFill>
                <a:latin typeface="Century Gothic" panose="020B0502020202020204" pitchFamily="34" charset="0"/>
                <a:ea typeface="Verdana" panose="020B0604030504040204" pitchFamily="34" charset="0"/>
                <a:cs typeface="Verdana" panose="020B0604030504040204" pitchFamily="34" charset="0"/>
              </a:rPr>
              <a:t>This updated and highly coveted two story penthouse in Building 4 showcases Ocean Club at its finest. The open kitchen/dining/living room layout and design delivers the highest and most unobstructed views of the Atlantic Ocean and offers two primary bedroom suites and a third guest bedroom. Each </a:t>
            </a:r>
            <a:r>
              <a:rPr lang="en-US" sz="960" b="1" dirty="0" err="1">
                <a:solidFill>
                  <a:srgbClr val="10253F"/>
                </a:solidFill>
                <a:latin typeface="Century Gothic" panose="020B0502020202020204" pitchFamily="34" charset="0"/>
                <a:ea typeface="Verdana" panose="020B0604030504040204" pitchFamily="34" charset="0"/>
                <a:cs typeface="Verdana" panose="020B0604030504040204" pitchFamily="34" charset="0"/>
              </a:rPr>
              <a:t>en</a:t>
            </a:r>
            <a:r>
              <a:rPr lang="en-US" sz="960" b="1" dirty="0">
                <a:solidFill>
                  <a:srgbClr val="10253F"/>
                </a:solidFill>
                <a:latin typeface="Century Gothic" panose="020B0502020202020204" pitchFamily="34" charset="0"/>
                <a:ea typeface="Verdana" panose="020B0604030504040204" pitchFamily="34" charset="0"/>
                <a:cs typeface="Verdana" panose="020B0604030504040204" pitchFamily="34" charset="0"/>
              </a:rPr>
              <a:t>-suite bedroom has a private deck with a full ocean view. The second floor is a dedicated primary suite with almost 1,000 square feet of living space --it is incredibly spacious with a 26 foot oceanfront balcony running the entire length of the room. Two large walk-in closets provide plenty of extra storage. The unique layout of this unit with its two-story vaulted ceiling enables the addition of considerable square footage--add an extra bedroom, media room, or gym. This penthouse has been recently renovated with high quality construction and materials such as granite countertops, custom cabinetry, high-end appliances, LVT flooring, ice maker and bar, and specialty lighting. Due to its position in the building, natural light flows in from both the Intracoastal and Atlantic waterways and from over 400 square feet of deck space. It is being offered partially furnished, including appliances, electronics, window treatments and bedding (See List of Exclusions).</a:t>
            </a:r>
          </a:p>
          <a:p>
            <a:r>
              <a:rPr lang="en-US" sz="960" b="1" dirty="0">
                <a:solidFill>
                  <a:srgbClr val="10253F"/>
                </a:solidFill>
                <a:latin typeface="Century Gothic" panose="020B0502020202020204" pitchFamily="34" charset="0"/>
                <a:ea typeface="Verdana" panose="020B0604030504040204" pitchFamily="34" charset="0"/>
                <a:cs typeface="Verdana" panose="020B0604030504040204" pitchFamily="34" charset="0"/>
              </a:rPr>
              <a:t>Ocean Club is a gated community on eight acres of land at the tip of the Isle of Palms. Stunning live oaks surround the community's private residence pool outfitted with two gas grills, picnic areas and night lighting and security cameras throughout the property. Two covered parking spots per unit are available in the garage along with additional storage. Wild Dunes Resort offers two Tom Fazio-designed golf courses, 12 </a:t>
            </a:r>
            <a:r>
              <a:rPr lang="en-US" sz="960" b="1" dirty="0" err="1">
                <a:solidFill>
                  <a:srgbClr val="10253F"/>
                </a:solidFill>
                <a:latin typeface="Century Gothic" panose="020B0502020202020204" pitchFamily="34" charset="0"/>
                <a:ea typeface="Verdana" panose="020B0604030504040204" pitchFamily="34" charset="0"/>
                <a:cs typeface="Verdana" panose="020B0604030504040204" pitchFamily="34" charset="0"/>
              </a:rPr>
              <a:t>hartrue</a:t>
            </a:r>
            <a:r>
              <a:rPr lang="en-US" sz="960" b="1" dirty="0">
                <a:solidFill>
                  <a:srgbClr val="10253F"/>
                </a:solidFill>
                <a:latin typeface="Century Gothic" panose="020B0502020202020204" pitchFamily="34" charset="0"/>
                <a:ea typeface="Verdana" panose="020B0604030504040204" pitchFamily="34" charset="0"/>
                <a:cs typeface="Verdana" panose="020B0604030504040204" pitchFamily="34" charset="0"/>
              </a:rPr>
              <a:t> tennis courts, five pickle ball courts, countless pools, a fitness center, and miles of walking paths. Come sip a morning coffee in the company of soaring pelicans from your private penthouse balcony or go for a long walk on the pristine beach just steps away and treat yourself to the luxury of this lifestyle!</a:t>
            </a:r>
          </a:p>
        </p:txBody>
      </p:sp>
      <p:sp>
        <p:nvSpPr>
          <p:cNvPr id="2" name="Title 1"/>
          <p:cNvSpPr>
            <a:spLocks noGrp="1"/>
          </p:cNvSpPr>
          <p:nvPr>
            <p:ph type="ctrTitle"/>
          </p:nvPr>
        </p:nvSpPr>
        <p:spPr>
          <a:xfrm>
            <a:off x="87404" y="3529336"/>
            <a:ext cx="5163512" cy="765574"/>
          </a:xfrm>
        </p:spPr>
        <p:txBody>
          <a:bodyPr anchor="ctr">
            <a:noAutofit/>
            <a:scene3d>
              <a:camera prst="orthographicFront"/>
              <a:lightRig rig="soft" dir="t">
                <a:rot lat="0" lon="0" rev="17220000"/>
              </a:lightRig>
            </a:scene3d>
            <a:sp3d prstMaterial="softEdge"/>
          </a:bodyPr>
          <a:lstStyle/>
          <a:p>
            <a:r>
              <a:rPr lang="en-US" sz="1800" cap="none" dirty="0">
                <a:ln w="10541" cmpd="sng">
                  <a:noFill/>
                  <a:prstDash val="solid"/>
                </a:ln>
                <a:solidFill>
                  <a:srgbClr val="10253F"/>
                </a:solidFill>
                <a:effectLst/>
                <a:latin typeface="Century Gothic" panose="020B0502020202020204" pitchFamily="34" charset="0"/>
              </a:rPr>
              <a:t>4505 Ocean Club</a:t>
            </a:r>
            <a:br>
              <a:rPr lang="en-US" sz="2182" cap="none" dirty="0">
                <a:ln w="10541" cmpd="sng">
                  <a:noFill/>
                  <a:prstDash val="solid"/>
                </a:ln>
                <a:solidFill>
                  <a:srgbClr val="10253F"/>
                </a:solidFill>
                <a:effectLst/>
                <a:latin typeface="Century Gothic" panose="020B0502020202020204" pitchFamily="34" charset="0"/>
              </a:rPr>
            </a:br>
            <a:r>
              <a:rPr lang="en-US" sz="1200" cap="none" dirty="0">
                <a:ln w="10541" cmpd="sng">
                  <a:noFill/>
                  <a:prstDash val="solid"/>
                </a:ln>
                <a:solidFill>
                  <a:srgbClr val="10253F"/>
                </a:solidFill>
                <a:effectLst/>
                <a:latin typeface="Century Gothic" panose="020B0502020202020204" pitchFamily="34" charset="0"/>
              </a:rPr>
              <a:t>Wild Dunes | Isle of Palms, SC 29451 | MLS# 24001864 | $3,795,000</a:t>
            </a:r>
            <a:endParaRPr lang="en-US" sz="1200" i="1" cap="none" dirty="0">
              <a:ln w="10541" cmpd="sng">
                <a:noFill/>
                <a:prstDash val="solid"/>
              </a:ln>
              <a:solidFill>
                <a:srgbClr val="10253F"/>
              </a:solidFill>
              <a:effectLst/>
              <a:latin typeface="Century Gothic" panose="020B0502020202020204" pitchFamily="34" charset="0"/>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05055" y="8235572"/>
            <a:ext cx="1016685" cy="790472"/>
          </a:xfrm>
          <a:prstGeom prst="rect">
            <a:avLst/>
          </a:prstGeom>
        </p:spPr>
      </p:pic>
      <p:sp>
        <p:nvSpPr>
          <p:cNvPr id="17" name="Rectangle 16"/>
          <p:cNvSpPr/>
          <p:nvPr/>
        </p:nvSpPr>
        <p:spPr>
          <a:xfrm>
            <a:off x="124692" y="8232098"/>
            <a:ext cx="7065817" cy="805733"/>
          </a:xfrm>
          <a:prstGeom prst="rect">
            <a:avLst/>
          </a:prstGeom>
        </p:spPr>
        <p:txBody>
          <a:bodyPr wrap="square">
            <a:spAutoFit/>
          </a:bodyPr>
          <a:lstStyle/>
          <a:p>
            <a:pPr algn="ctr"/>
            <a:r>
              <a:rPr lang="en-US" sz="1636">
                <a:solidFill>
                  <a:schemeClr val="bg1"/>
                </a:solidFill>
                <a:effectLst>
                  <a:outerShdw blurRad="38100" dist="38100" dir="2700000" algn="tl">
                    <a:srgbClr val="000000">
                      <a:alpha val="43137"/>
                    </a:srgbClr>
                  </a:outerShdw>
                </a:effectLst>
                <a:latin typeface="Century Gothic" panose="020B0502020202020204" pitchFamily="34" charset="0"/>
              </a:rPr>
              <a:t>Ann Cortes</a:t>
            </a:r>
            <a:br>
              <a:rPr lang="en-US" sz="1636">
                <a:solidFill>
                  <a:schemeClr val="bg1"/>
                </a:solidFill>
                <a:effectLst>
                  <a:outerShdw blurRad="38100" dist="38100" dir="2700000" algn="tl">
                    <a:srgbClr val="000000">
                      <a:alpha val="43137"/>
                    </a:srgbClr>
                  </a:outerShdw>
                </a:effectLst>
                <a:latin typeface="Century Gothic" panose="020B0502020202020204" pitchFamily="34" charset="0"/>
              </a:rPr>
            </a:br>
            <a:r>
              <a:rPr lang="en-US" sz="1000">
                <a:solidFill>
                  <a:schemeClr val="bg1"/>
                </a:solidFill>
                <a:effectLst>
                  <a:outerShdw blurRad="38100" dist="38100" dir="2700000" algn="tl">
                    <a:srgbClr val="000000">
                      <a:alpha val="43137"/>
                    </a:srgbClr>
                  </a:outerShdw>
                </a:effectLst>
                <a:latin typeface="Century Gothic" panose="020B0502020202020204" pitchFamily="34" charset="0"/>
              </a:rPr>
              <a:t>Office - (843) 886-8110</a:t>
            </a:r>
          </a:p>
          <a:p>
            <a:pPr algn="ctr"/>
            <a:r>
              <a:rPr lang="en-US" sz="1000">
                <a:solidFill>
                  <a:schemeClr val="bg1"/>
                </a:solidFill>
                <a:effectLst>
                  <a:outerShdw blurRad="38100" dist="38100" dir="2700000" algn="tl">
                    <a:srgbClr val="000000">
                      <a:alpha val="43137"/>
                    </a:srgbClr>
                  </a:outerShdw>
                </a:effectLst>
                <a:latin typeface="Century Gothic" panose="020B0502020202020204" pitchFamily="34" charset="0"/>
              </a:rPr>
              <a:t>Mobile - (843) 324-6808</a:t>
            </a:r>
          </a:p>
          <a:p>
            <a:pPr algn="ctr"/>
            <a:r>
              <a:rPr lang="en-US" sz="1000">
                <a:solidFill>
                  <a:schemeClr val="bg1"/>
                </a:solidFill>
                <a:effectLst>
                  <a:outerShdw blurRad="38100" dist="38100" dir="2700000" algn="tl">
                    <a:srgbClr val="000000">
                      <a:alpha val="43137"/>
                    </a:srgbClr>
                  </a:outerShdw>
                </a:effectLst>
                <a:latin typeface="Century Gothic" panose="020B0502020202020204" pitchFamily="34" charset="0"/>
              </a:rPr>
              <a:t>ann.cortes@carolinaone.com</a:t>
            </a: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4384" y="8235953"/>
            <a:ext cx="1148667" cy="789709"/>
          </a:xfrm>
          <a:prstGeom prst="rect">
            <a:avLst/>
          </a:prstGeom>
        </p:spPr>
      </p:pic>
      <p:sp>
        <p:nvSpPr>
          <p:cNvPr id="18" name="Rectangle 17"/>
          <p:cNvSpPr/>
          <p:nvPr/>
        </p:nvSpPr>
        <p:spPr>
          <a:xfrm>
            <a:off x="124691" y="8953820"/>
            <a:ext cx="7065818" cy="190180"/>
          </a:xfrm>
          <a:prstGeom prst="rect">
            <a:avLst/>
          </a:prstGeom>
        </p:spPr>
        <p:txBody>
          <a:bodyPr wrap="square" anchor="b">
            <a:spAutoFit/>
          </a:bodyPr>
          <a:lstStyle/>
          <a:p>
            <a:pPr algn="ctr"/>
            <a:r>
              <a:rPr lang="en-US" sz="636">
                <a:solidFill>
                  <a:schemeClr val="bg1"/>
                </a:solidFill>
                <a:latin typeface="Century Gothic" panose="020B0502020202020204" pitchFamily="34" charset="0"/>
              </a:rPr>
              <a:t>Carolina One Real Estate | 1503 Palm Blvd | Isle of Palms, SC 29451-2280</a:t>
            </a:r>
          </a:p>
        </p:txBody>
      </p:sp>
      <p:sp>
        <p:nvSpPr>
          <p:cNvPr id="23" name="Rectangle 22"/>
          <p:cNvSpPr/>
          <p:nvPr/>
        </p:nvSpPr>
        <p:spPr>
          <a:xfrm>
            <a:off x="7384473" y="4294910"/>
            <a:ext cx="2540684" cy="350545"/>
          </a:xfrm>
          <a:prstGeom prst="rect">
            <a:avLst/>
          </a:prstGeom>
          <a:noFill/>
        </p:spPr>
        <p:txBody>
          <a:bodyPr wrap="square">
            <a:spAutoFit/>
          </a:bodyPr>
          <a:lstStyle/>
          <a:p>
            <a:pPr algn="r"/>
            <a:r>
              <a:rPr lang="en-US" sz="1678" i="1" dirty="0">
                <a:solidFill>
                  <a:schemeClr val="bg1"/>
                </a:solidFill>
                <a:effectLst>
                  <a:outerShdw blurRad="50800" dist="38100" dir="5400000" algn="t" rotWithShape="0">
                    <a:prstClr val="black">
                      <a:alpha val="40000"/>
                    </a:prstClr>
                  </a:outerShdw>
                </a:effectLst>
              </a:rPr>
              <a:t>Fantastic Rental Property</a:t>
            </a:r>
          </a:p>
        </p:txBody>
      </p:sp>
      <p:pic>
        <p:nvPicPr>
          <p:cNvPr id="22" name="Picture 21"/>
          <p:cNvPicPr>
            <a:picLocks/>
          </p:cNvPicPr>
          <p:nvPr/>
        </p:nvPicPr>
        <p:blipFill>
          <a:blip r:embed="rId7" cstate="print">
            <a:extLst>
              <a:ext uri="{28A0092B-C50C-407E-A947-70E740481C1C}">
                <a14:useLocalDpi xmlns:a14="http://schemas.microsoft.com/office/drawing/2010/main" val="0"/>
              </a:ext>
            </a:extLst>
          </a:blip>
          <a:srcRect/>
          <a:stretch/>
        </p:blipFill>
        <p:spPr>
          <a:xfrm>
            <a:off x="5398997" y="4097270"/>
            <a:ext cx="1828800" cy="1216152"/>
          </a:xfrm>
          <a:prstGeom prst="rect">
            <a:avLst/>
          </a:prstGeom>
          <a:ln>
            <a:noFill/>
          </a:ln>
          <a:effectLst>
            <a:outerShdw blurRad="292100" dist="139700" dir="2700000" algn="tl" rotWithShape="0">
              <a:srgbClr val="333333">
                <a:alpha val="65000"/>
              </a:srgbClr>
            </a:outerShdw>
          </a:effectLst>
        </p:spPr>
      </p:pic>
      <p:pic>
        <p:nvPicPr>
          <p:cNvPr id="6" name="Picture 5"/>
          <p:cNvPicPr>
            <a:picLocks/>
          </p:cNvPicPr>
          <p:nvPr/>
        </p:nvPicPr>
        <p:blipFill>
          <a:blip r:embed="rId8" cstate="print">
            <a:extLst>
              <a:ext uri="{28A0092B-C50C-407E-A947-70E740481C1C}">
                <a14:useLocalDpi xmlns:a14="http://schemas.microsoft.com/office/drawing/2010/main" val="0"/>
              </a:ext>
            </a:extLst>
          </a:blip>
          <a:srcRect/>
          <a:stretch/>
        </p:blipFill>
        <p:spPr>
          <a:xfrm>
            <a:off x="5398997" y="6779843"/>
            <a:ext cx="1828800" cy="1216152"/>
          </a:xfrm>
          <a:prstGeom prst="rect">
            <a:avLst/>
          </a:prstGeom>
          <a:ln>
            <a:noFill/>
          </a:ln>
          <a:effectLst>
            <a:outerShdw blurRad="292100" dist="139700" dir="2700000" algn="tl" rotWithShape="0">
              <a:srgbClr val="333333">
                <a:alpha val="65000"/>
              </a:srgbClr>
            </a:outerShdw>
          </a:effectLst>
        </p:spPr>
      </p:pic>
      <p:pic>
        <p:nvPicPr>
          <p:cNvPr id="28" name="Picture 27"/>
          <p:cNvPicPr>
            <a:picLocks/>
          </p:cNvPicPr>
          <p:nvPr/>
        </p:nvPicPr>
        <p:blipFill>
          <a:blip r:embed="rId9" cstate="print">
            <a:extLst>
              <a:ext uri="{28A0092B-C50C-407E-A947-70E740481C1C}">
                <a14:useLocalDpi xmlns:a14="http://schemas.microsoft.com/office/drawing/2010/main" val="0"/>
              </a:ext>
            </a:extLst>
          </a:blip>
          <a:srcRect/>
          <a:stretch/>
        </p:blipFill>
        <p:spPr>
          <a:xfrm>
            <a:off x="5398997" y="1414696"/>
            <a:ext cx="1828800" cy="1216152"/>
          </a:xfrm>
          <a:prstGeom prst="rect">
            <a:avLst/>
          </a:prstGeom>
          <a:ln>
            <a:noFill/>
          </a:ln>
          <a:effectLst>
            <a:outerShdw blurRad="292100" dist="139700" dir="2700000" algn="tl" rotWithShape="0">
              <a:srgbClr val="333333">
                <a:alpha val="65000"/>
              </a:srgbClr>
            </a:outerShdw>
          </a:effectLst>
        </p:spPr>
      </p:pic>
      <p:pic>
        <p:nvPicPr>
          <p:cNvPr id="33" name="Picture 32"/>
          <p:cNvPicPr>
            <a:picLocks/>
          </p:cNvPicPr>
          <p:nvPr/>
        </p:nvPicPr>
        <p:blipFill>
          <a:blip r:embed="rId10" cstate="print">
            <a:extLst>
              <a:ext uri="{28A0092B-C50C-407E-A947-70E740481C1C}">
                <a14:useLocalDpi xmlns:a14="http://schemas.microsoft.com/office/drawing/2010/main" val="0"/>
              </a:ext>
            </a:extLst>
          </a:blip>
          <a:srcRect/>
          <a:stretch/>
        </p:blipFill>
        <p:spPr>
          <a:xfrm>
            <a:off x="5398997" y="2755983"/>
            <a:ext cx="1828800" cy="1216152"/>
          </a:xfrm>
          <a:prstGeom prst="rect">
            <a:avLst/>
          </a:prstGeom>
          <a:ln>
            <a:noFill/>
          </a:ln>
          <a:effectLst>
            <a:outerShdw blurRad="292100" dist="139700" dir="2700000" algn="tl" rotWithShape="0">
              <a:srgbClr val="333333">
                <a:alpha val="65000"/>
              </a:srgbClr>
            </a:outerShdw>
          </a:effectLst>
        </p:spPr>
      </p:pic>
      <p:pic>
        <p:nvPicPr>
          <p:cNvPr id="8" name="Picture 7"/>
          <p:cNvPicPr>
            <a:picLocks/>
          </p:cNvPicPr>
          <p:nvPr/>
        </p:nvPicPr>
        <p:blipFill>
          <a:blip r:embed="rId11" cstate="print">
            <a:extLst>
              <a:ext uri="{28A0092B-C50C-407E-A947-70E740481C1C}">
                <a14:useLocalDpi xmlns:a14="http://schemas.microsoft.com/office/drawing/2010/main" val="0"/>
              </a:ext>
            </a:extLst>
          </a:blip>
          <a:srcRect/>
          <a:stretch/>
        </p:blipFill>
        <p:spPr>
          <a:xfrm>
            <a:off x="5398997" y="73409"/>
            <a:ext cx="1828800" cy="1216152"/>
          </a:xfrm>
          <a:prstGeom prst="rect">
            <a:avLst/>
          </a:prstGeom>
          <a:ln>
            <a:noFill/>
          </a:ln>
          <a:effectLst>
            <a:outerShdw blurRad="292100" dist="139700" dir="2700000" algn="tl" rotWithShape="0">
              <a:srgbClr val="333333">
                <a:alpha val="65000"/>
              </a:srgbClr>
            </a:outerShdw>
          </a:effectLst>
        </p:spPr>
      </p:pic>
      <p:sp>
        <p:nvSpPr>
          <p:cNvPr id="30" name="Rectangle 29"/>
          <p:cNvSpPr/>
          <p:nvPr/>
        </p:nvSpPr>
        <p:spPr>
          <a:xfrm>
            <a:off x="91678" y="69272"/>
            <a:ext cx="5129900" cy="595804"/>
          </a:xfrm>
          <a:prstGeom prst="rect">
            <a:avLst/>
          </a:prstGeom>
          <a:noFill/>
        </p:spPr>
        <p:txBody>
          <a:bodyPr wrap="square">
            <a:spAutoFit/>
          </a:bodyPr>
          <a:lstStyle/>
          <a:p>
            <a:r>
              <a:rPr lang="en-US" sz="1636" b="1" i="1" dirty="0">
                <a:ln w="3175">
                  <a:noFill/>
                </a:ln>
                <a:solidFill>
                  <a:schemeClr val="tx2"/>
                </a:solidFill>
                <a:effectLst>
                  <a:outerShdw blurRad="50800" dist="38100" dir="2700000" algn="tl" rotWithShape="0">
                    <a:prstClr val="black">
                      <a:alpha val="40000"/>
                    </a:prstClr>
                  </a:outerShdw>
                </a:effectLst>
              </a:rPr>
              <a:t>Stunning Three Bedroom</a:t>
            </a:r>
          </a:p>
          <a:p>
            <a:r>
              <a:rPr lang="en-US" sz="1636" b="1" i="1" dirty="0">
                <a:ln w="3175">
                  <a:noFill/>
                </a:ln>
                <a:solidFill>
                  <a:schemeClr val="tx2"/>
                </a:solidFill>
                <a:effectLst>
                  <a:outerShdw blurRad="50800" dist="38100" dir="2700000" algn="tl" rotWithShape="0">
                    <a:prstClr val="black">
                      <a:alpha val="40000"/>
                    </a:prstClr>
                  </a:outerShdw>
                </a:effectLst>
              </a:rPr>
              <a:t>Oceanfront Penthouse</a:t>
            </a:r>
          </a:p>
        </p:txBody>
      </p:sp>
      <p:pic>
        <p:nvPicPr>
          <p:cNvPr id="25" name="Picture 24"/>
          <p:cNvPicPr>
            <a:picLocks/>
          </p:cNvPicPr>
          <p:nvPr/>
        </p:nvPicPr>
        <p:blipFill>
          <a:blip r:embed="rId12" cstate="print">
            <a:extLst>
              <a:ext uri="{28A0092B-C50C-407E-A947-70E740481C1C}">
                <a14:useLocalDpi xmlns:a14="http://schemas.microsoft.com/office/drawing/2010/main" val="0"/>
              </a:ext>
            </a:extLst>
          </a:blip>
          <a:srcRect/>
          <a:stretch/>
        </p:blipFill>
        <p:spPr>
          <a:xfrm>
            <a:off x="5398997" y="5438557"/>
            <a:ext cx="1828800" cy="12161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244</TotalTime>
  <Words>426</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Book Antiqua</vt:lpstr>
      <vt:lpstr>Century Gothic</vt:lpstr>
      <vt:lpstr>Lucida Sans</vt:lpstr>
      <vt:lpstr>Wingdings</vt:lpstr>
      <vt:lpstr>Wingdings 2</vt:lpstr>
      <vt:lpstr>Wingdings 3</vt:lpstr>
      <vt:lpstr>Apex</vt:lpstr>
      <vt:lpstr>4505 Ocean Club Wild Dunes | Isle of Palms, SC 29451 | MLS# 24001864 | $3,795,000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55</cp:revision>
  <dcterms:created xsi:type="dcterms:W3CDTF">2006-08-16T00:00:00Z</dcterms:created>
  <dcterms:modified xsi:type="dcterms:W3CDTF">2024-02-06T03:42:49Z</dcterms:modified>
</cp:coreProperties>
</file>