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52C"/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1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7772400" cy="100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1" y="0"/>
            <a:ext cx="3902040" cy="918150"/>
          </a:xfrm>
        </p:spPr>
        <p:txBody>
          <a:bodyPr anchor="ctr">
            <a:noAutofit/>
          </a:bodyPr>
          <a:lstStyle/>
          <a:p>
            <a:pPr algn="r"/>
            <a: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4507 Hardwood Street</a:t>
            </a:r>
            <a:b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Woodside Manor | Ladson, SC 29456</a:t>
            </a:r>
            <a:b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MLS# 23008666 | $260,000</a:t>
            </a:r>
            <a:endParaRPr lang="en-US" sz="900" spc="0" dirty="0">
              <a:solidFill>
                <a:schemeClr val="tx2"/>
              </a:solidFill>
              <a:latin typeface="Futura Bk BT" panose="020B05020202040203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00" y="4920328"/>
            <a:ext cx="7741157" cy="2665288"/>
          </a:xfrm>
        </p:spPr>
        <p:txBody>
          <a:bodyPr anchor="ctr">
            <a:noAutofit/>
          </a:bodyPr>
          <a:lstStyle/>
          <a:p>
            <a:pPr algn="l"/>
            <a:r>
              <a:rPr lang="en-US" sz="15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Come on inside and view your newly remodeled 3 bedroom, 1 full bath home located in the heart of Woodside Manor, a peaceful &amp; pleasant community environment! Must add that there is No HOA. Discover an open concept living space with plenty of natural lighting and which offers many NEW features to include: new wood laminate flooring throughout, new kitchen cabinets, granite countertops both in kitchen &amp; full bathroom, newly installed windows, new HVAC and roof, brand new garage door, state of the art hardware, new large bathroom vanity, newly added covered back porch. Walk out to a LARGE fully fenced-in backyard ready for your outdoor entertainment. This home has great value and is sure to be a smart investment for you as a potential first time buyer or family to enjoy for a lifetime!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1" y="9136335"/>
            <a:ext cx="30469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 Stanley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832-323-5573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susancstanley@gmail.com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8925" y="9197890"/>
            <a:ext cx="22410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Brand Name Real Estate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4 Carriage Lane Suite 106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Charleston, SC 29407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87" y="9720042"/>
            <a:ext cx="338358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9746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12700">
                  <a:noFill/>
                  <a:prstDash val="solid"/>
                </a:ln>
                <a:solidFill>
                  <a:srgbClr val="00B0F0"/>
                </a:solidFill>
                <a:latin typeface="Ink Free" panose="03080402000500000000" pitchFamily="66" charset="0"/>
                <a:cs typeface="Narkisim" panose="020E0502050101010101" pitchFamily="34" charset="-79"/>
              </a:rPr>
              <a:t>JUST LISTED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839" y="889083"/>
            <a:ext cx="3806482" cy="253930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5360" y="9119979"/>
            <a:ext cx="1562527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F26ADD1-721A-4383-BCEC-52E0C7F23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88925" y="890735"/>
            <a:ext cx="3813047" cy="253872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2242" y="3581400"/>
            <a:ext cx="1827609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0718" y="3581400"/>
            <a:ext cx="1827609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F281B-39A8-494F-B905-ADB43EE343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94" y="7705344"/>
            <a:ext cx="1827609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3767" y="3581400"/>
            <a:ext cx="1827609" cy="1219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CB12F9-AA14-4C3E-8380-B50463CB53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925" y="7705741"/>
            <a:ext cx="1828800" cy="12184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416940-8F11-42F0-9E91-5266A868A2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953" y="7705344"/>
            <a:ext cx="1826418" cy="1219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3598001"/>
            <a:ext cx="1828800" cy="1185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29" y="7705344"/>
            <a:ext cx="1826603" cy="1216152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A674CCBE-996D-5CD2-79F5-A13045E2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2249" b="28823"/>
          <a:stretch/>
        </p:blipFill>
        <p:spPr bwMode="auto">
          <a:xfrm>
            <a:off x="228600" y="9119979"/>
            <a:ext cx="734694" cy="7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</TotalTime>
  <Words>192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Bk BT</vt:lpstr>
      <vt:lpstr>Ink Free</vt:lpstr>
      <vt:lpstr>Office Theme</vt:lpstr>
      <vt:lpstr>4507 Hardwood Street Woodside Manor | Ladson, SC 29456 MLS# 23008666 | $260,000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94</cp:revision>
  <dcterms:created xsi:type="dcterms:W3CDTF">2006-08-16T00:00:00Z</dcterms:created>
  <dcterms:modified xsi:type="dcterms:W3CDTF">2023-04-21T20:47:59Z</dcterms:modified>
</cp:coreProperties>
</file>