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841346"/>
            <a:ext cx="7772400" cy="3678666"/>
          </a:xfrm>
        </p:spPr>
        <p:txBody>
          <a:bodyPr anchor="ctr">
            <a:noAutofit/>
          </a:bodyPr>
          <a:lstStyle/>
          <a:p>
            <a:r>
              <a:rPr lang="en-US" sz="1800" dirty="0">
                <a:latin typeface="Times New Roman" panose="02020603050405020304" pitchFamily="18" charset="0"/>
                <a:cs typeface="Times New Roman" panose="02020603050405020304" pitchFamily="18" charset="0"/>
              </a:rPr>
              <a:t>3 Bedroom, 2.5 Bathroom townhouse with double decks, and garage. Open floor plan with 9’ smooth ceilings. Freshly renovated with new stainless steel appliances, new flooring, carpet and paint. This hidden gem community is 5 minutes from Boeing and yet quiet and walking distance to the community library. Located near shops and many things to do. </a:t>
            </a:r>
          </a:p>
          <a:p>
            <a:endParaRPr lang="en-US" sz="1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The community is tree lined, has a pool, tennis courts, boat storage and dock and boat launch on the Ashley river. Ideal either a home or a great rental for investors seeking to take advantage of the rapid growth in this area.</a:t>
            </a:r>
          </a:p>
          <a:p>
            <a:endParaRPr lang="en-US" sz="1800" dirty="0">
              <a:latin typeface="Times New Roman" panose="02020603050405020304" pitchFamily="18" charset="0"/>
              <a:cs typeface="Times New Roman" panose="02020603050405020304" pitchFamily="18" charset="0"/>
            </a:endParaRPr>
          </a:p>
          <a:p>
            <a:r>
              <a:rPr lang="en-US" sz="1400" i="1" dirty="0">
                <a:latin typeface="Times New Roman" panose="02020603050405020304" pitchFamily="18" charset="0"/>
                <a:cs typeface="Times New Roman" panose="02020603050405020304" pitchFamily="18" charset="0"/>
              </a:rPr>
              <a:t>*** Listing Agent is a part owner of this property**</a:t>
            </a:r>
            <a:endParaRPr lang="en-US" sz="1400" i="1"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0"/>
            <a:ext cx="7772400" cy="1066800"/>
          </a:xfrm>
          <a:prstGeom prst="rect">
            <a:avLst/>
          </a:prstGeom>
          <a:solidFill>
            <a:schemeClr val="tx1">
              <a:lumMod val="85000"/>
              <a:lumOff val="15000"/>
            </a:schemeClr>
          </a:solidFill>
          <a:ln cap="sq">
            <a:solidFill>
              <a:schemeClr val="bg2">
                <a:lumMod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cap="small" dirty="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4510 Great Oak Drive</a:t>
            </a:r>
          </a:p>
          <a:p>
            <a:pPr algn="ctr"/>
            <a:r>
              <a:rPr lang="en-US" sz="1600" i="1" dirty="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Ashley River Commons ~ North Charleston ~ MLS# 16023072 ~ $157,000</a:t>
            </a:r>
          </a:p>
        </p:txBody>
      </p:sp>
      <p:pic>
        <p:nvPicPr>
          <p:cNvPr id="1026" name="Picture 2" descr="Charleston SC Real Es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0" y="-433388"/>
            <a:ext cx="3429000" cy="219075"/>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8811905"/>
            <a:ext cx="7772400" cy="1246495"/>
          </a:xfrm>
          <a:prstGeom prst="rect">
            <a:avLst/>
          </a:prstGeom>
        </p:spPr>
        <p:txBody>
          <a:bodyPr wrap="square" anchor="ctr">
            <a:spAutoFit/>
          </a:bodyPr>
          <a:lstStyle/>
          <a:p>
            <a:pPr algn="ctr"/>
            <a:r>
              <a:rPr lang="en-US" sz="2800" cap="small" dirty="0">
                <a:solidFill>
                  <a:schemeClr val="bg2">
                    <a:lumMod val="25000"/>
                  </a:schemeClr>
                </a:solidFill>
                <a:latin typeface="Times New Roman" panose="02020603050405020304" pitchFamily="18" charset="0"/>
                <a:cs typeface="Times New Roman" panose="02020603050405020304" pitchFamily="18" charset="0"/>
              </a:rPr>
              <a:t>Christopher Watson</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(843) 471-0956</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chris@chriswatson.com</a:t>
            </a:r>
            <a:br>
              <a:rPr lang="en-US" sz="1800" dirty="0">
                <a:solidFill>
                  <a:schemeClr val="bg2">
                    <a:lumMod val="50000"/>
                  </a:schemeClr>
                </a:solidFill>
                <a:latin typeface="Times New Roman" panose="02020603050405020304" pitchFamily="18" charset="0"/>
                <a:cs typeface="Times New Roman" panose="02020603050405020304" pitchFamily="18" charset="0"/>
              </a:rPr>
            </a:b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Harbourtowne Real Estate | 672 Marina Drive, </a:t>
            </a:r>
            <a:r>
              <a:rPr lang="en-US" sz="1100" i="1" dirty="0" err="1">
                <a:solidFill>
                  <a:schemeClr val="tx1">
                    <a:lumMod val="85000"/>
                    <a:lumOff val="15000"/>
                  </a:schemeClr>
                </a:solidFill>
                <a:latin typeface="Times New Roman" panose="02020603050405020304" pitchFamily="18" charset="0"/>
                <a:cs typeface="Times New Roman" panose="02020603050405020304" pitchFamily="18" charset="0"/>
              </a:rPr>
              <a:t>Ste</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 110 | Daniel Island, SC 29492</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8828" y="1347071"/>
            <a:ext cx="5154744" cy="3436495"/>
          </a:xfrm>
          <a:prstGeom prst="rect">
            <a:avLst/>
          </a:prstGeom>
          <a:ln>
            <a:solidFill>
              <a:schemeClr val="bg1"/>
            </a:solidFill>
          </a:ln>
          <a:effectLst>
            <a:outerShdw blurRad="190500" algn="tl" rotWithShape="0">
              <a:srgbClr val="000000">
                <a:alpha val="70000"/>
              </a:srgbClr>
            </a:outerShdw>
          </a:effectLst>
        </p:spPr>
      </p:pic>
      <p:sp>
        <p:nvSpPr>
          <p:cNvPr id="7" name="Rectangle 6"/>
          <p:cNvSpPr/>
          <p:nvPr/>
        </p:nvSpPr>
        <p:spPr>
          <a:xfrm>
            <a:off x="-5181600" y="2893728"/>
            <a:ext cx="4556760" cy="1015663"/>
          </a:xfrm>
          <a:prstGeom prst="rect">
            <a:avLst/>
          </a:prstGeom>
          <a:effectLst>
            <a:outerShdw blurRad="88900" dist="63500" dir="5400000" algn="t" rotWithShape="0">
              <a:prstClr val="black">
                <a:alpha val="25000"/>
              </a:prstClr>
            </a:outerShdw>
          </a:effectLst>
        </p:spPr>
        <p:txBody>
          <a:bodyPr wrap="square">
            <a:spAutoFit/>
          </a:bodyPr>
          <a:lstStyle/>
          <a:p>
            <a:pPr algn="ct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$5,000 toward buyer's closing cost.</a:t>
            </a:r>
            <a:b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endParaRPr>
          </a:p>
          <a:p>
            <a:pPr algn="ct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$5000 agent  bonus w/ BIC approval.</a:t>
            </a:r>
            <a:endParaRPr lang="en-US" b="1" dirty="0">
              <a:solidFill>
                <a:schemeClr val="bg1"/>
              </a:solidFill>
              <a:effectLst>
                <a:outerShdw blurRad="304800" dist="228600" dir="5400000" algn="t" rotWithShape="0">
                  <a:prstClr val="black">
                    <a:alpha val="40000"/>
                  </a:prstClr>
                </a:outerShdw>
              </a:effectLst>
            </a:endParaRPr>
          </a:p>
        </p:txBody>
      </p:sp>
      <p:sp>
        <p:nvSpPr>
          <p:cNvPr id="2" name="Rectangle 1"/>
          <p:cNvSpPr/>
          <p:nvPr/>
        </p:nvSpPr>
        <p:spPr>
          <a:xfrm rot="20564328">
            <a:off x="-3705859" y="323221"/>
            <a:ext cx="2286000" cy="707886"/>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Open House</a:t>
            </a:r>
            <a:b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This Weekend</a:t>
            </a:r>
            <a:endParaRPr lang="en-US" b="1" dirty="0">
              <a:solidFill>
                <a:srgbClr val="FFFF00"/>
              </a:solidFill>
            </a:endParaRPr>
          </a:p>
        </p:txBody>
      </p:sp>
      <p:pic>
        <p:nvPicPr>
          <p:cNvPr id="23" name="Picture 2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62168" y="3605666"/>
            <a:ext cx="767409" cy="575556"/>
          </a:xfrm>
          <a:prstGeom prst="rect">
            <a:avLst/>
          </a:prstGeom>
          <a:ln>
            <a:solidFill>
              <a:schemeClr val="bg2">
                <a:lumMod val="90000"/>
              </a:schemeClr>
            </a:solidFill>
          </a:ln>
          <a:effectLst>
            <a:outerShdw blurRad="190500" algn="tl" rotWithShape="0">
              <a:srgbClr val="000000">
                <a:alpha val="70000"/>
              </a:srgbClr>
            </a:outerShdw>
          </a:effectLst>
        </p:spPr>
      </p:pic>
      <p:sp>
        <p:nvSpPr>
          <p:cNvPr id="21" name="Rectangle 20"/>
          <p:cNvSpPr/>
          <p:nvPr/>
        </p:nvSpPr>
        <p:spPr>
          <a:xfrm rot="1456760">
            <a:off x="7806679" y="179456"/>
            <a:ext cx="2286000" cy="707886"/>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Sat &amp; Sun</a:t>
            </a:r>
            <a:b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1-4pm</a:t>
            </a:r>
            <a:endParaRPr lang="en-US" b="1" dirty="0">
              <a:solidFill>
                <a:srgbClr val="FFFF00"/>
              </a:solidFill>
            </a:endParaRPr>
          </a:p>
        </p:txBody>
      </p:sp>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0" y="2289369"/>
            <a:ext cx="914400" cy="609600"/>
          </a:xfrm>
          <a:prstGeom prst="rect">
            <a:avLst/>
          </a:prstGeom>
          <a:ln>
            <a:solidFill>
              <a:schemeClr val="bg1"/>
            </a:solidFill>
          </a:ln>
          <a:effectLst>
            <a:outerShdw blurRad="190500" algn="tl" rotWithShape="0">
              <a:srgbClr val="000000">
                <a:alpha val="70000"/>
              </a:srgbClr>
            </a:outerShdw>
          </a:effec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705600" y="1347071"/>
            <a:ext cx="914400" cy="609600"/>
          </a:xfrm>
          <a:prstGeom prst="rect">
            <a:avLst/>
          </a:prstGeom>
          <a:ln>
            <a:solidFill>
              <a:schemeClr val="bg1"/>
            </a:solidFill>
          </a:ln>
          <a:effectLst>
            <a:outerShdw blurRad="190500" algn="tl" rotWithShape="0">
              <a:srgbClr val="000000">
                <a:alpha val="70000"/>
              </a:srgbClr>
            </a:outerShdw>
          </a:effectLst>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1347071"/>
            <a:ext cx="914400" cy="609600"/>
          </a:xfrm>
          <a:prstGeom prst="rect">
            <a:avLst/>
          </a:prstGeom>
          <a:ln>
            <a:solidFill>
              <a:schemeClr val="bg1"/>
            </a:solidFill>
          </a:ln>
          <a:effectLst>
            <a:outerShdw blurRad="190500" algn="tl" rotWithShape="0">
              <a:srgbClr val="000000">
                <a:alpha val="70000"/>
              </a:srgbClr>
            </a:outerShdw>
          </a:effectLst>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705600" y="2263969"/>
            <a:ext cx="914400" cy="685800"/>
          </a:xfrm>
          <a:prstGeom prst="rect">
            <a:avLst/>
          </a:prstGeom>
          <a:ln>
            <a:solidFill>
              <a:schemeClr val="bg1"/>
            </a:solidFill>
          </a:ln>
          <a:effectLst>
            <a:outerShdw blurRad="190500" algn="tl" rotWithShape="0">
              <a:srgbClr val="000000">
                <a:alpha val="70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400" y="3231667"/>
            <a:ext cx="914400" cy="609600"/>
          </a:xfrm>
          <a:prstGeom prst="rect">
            <a:avLst/>
          </a:prstGeom>
          <a:ln>
            <a:solidFill>
              <a:schemeClr val="bg1"/>
            </a:solidFill>
          </a:ln>
          <a:effectLst>
            <a:outerShdw blurRad="190500" algn="tl" rotWithShape="0">
              <a:srgbClr val="000000">
                <a:alpha val="70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705600" y="3257067"/>
            <a:ext cx="914400" cy="609600"/>
          </a:xfrm>
          <a:prstGeom prst="rect">
            <a:avLst/>
          </a:prstGeom>
          <a:ln>
            <a:solidFill>
              <a:schemeClr val="bg1"/>
            </a:solidFill>
          </a:ln>
          <a:effectLst>
            <a:outerShdw blurRad="190500" algn="tl" rotWithShape="0">
              <a:srgbClr val="000000">
                <a:alpha val="70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400" y="4173966"/>
            <a:ext cx="914400" cy="609600"/>
          </a:xfrm>
          <a:prstGeom prst="rect">
            <a:avLst/>
          </a:prstGeom>
          <a:ln>
            <a:solidFill>
              <a:schemeClr val="bg1"/>
            </a:solidFill>
          </a:ln>
          <a:effectLst>
            <a:outerShdw blurRad="190500" algn="tl" rotWithShape="0">
              <a:srgbClr val="000000">
                <a:alpha val="70000"/>
              </a:srgbClr>
            </a:outerShdw>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8558111"/>
            <a:ext cx="1507484" cy="1004989"/>
          </a:xfrm>
          <a:prstGeom prst="rect">
            <a:avLst/>
          </a:prstGeom>
          <a:ln>
            <a:solidFill>
              <a:schemeClr val="bg2">
                <a:lumMod val="90000"/>
              </a:schemeClr>
            </a:solidFill>
          </a:ln>
          <a:effectLst>
            <a:outerShdw blurRad="190500" algn="tl" rotWithShape="0">
              <a:srgbClr val="000000">
                <a:alpha val="70000"/>
              </a:srgbClr>
            </a:outerShdw>
          </a:effectLst>
        </p:spPr>
      </p:pic>
      <p:pic>
        <p:nvPicPr>
          <p:cNvPr id="25" name="Picture 2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29215" y="8558111"/>
            <a:ext cx="1390785" cy="1043089"/>
          </a:xfrm>
          <a:prstGeom prst="rect">
            <a:avLst/>
          </a:prstGeom>
          <a:ln>
            <a:solidFill>
              <a:schemeClr val="bg2">
                <a:lumMod val="90000"/>
              </a:schemeClr>
            </a:solidFill>
          </a:ln>
          <a:effectLst>
            <a:outerShdw blurRad="190500" algn="tl" rotWithShape="0">
              <a:srgbClr val="000000">
                <a:alpha val="70000"/>
              </a:srgbClr>
            </a:outerShdw>
          </a:effectLst>
        </p:spPr>
      </p:pic>
      <p:pic>
        <p:nvPicPr>
          <p:cNvPr id="26" name="Picture 2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705600" y="4173966"/>
            <a:ext cx="914400" cy="609600"/>
          </a:xfrm>
          <a:prstGeom prst="rect">
            <a:avLst/>
          </a:prstGeom>
          <a:ln>
            <a:solidFill>
              <a:schemeClr val="bg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2610281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160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2016-09-20T12:52:15Z</dcterms:modified>
</cp:coreProperties>
</file>