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7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76400"/>
            <a:ext cx="7772400" cy="5829300"/>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826500"/>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87199"/>
            <a:ext cx="4191000" cy="892552"/>
          </a:xfrm>
          <a:prstGeom prst="rect">
            <a:avLst/>
          </a:prstGeom>
        </p:spPr>
        <p:txBody>
          <a:bodyPr wrap="square">
            <a:spAutoFit/>
          </a:bodyPr>
          <a:lstStyle/>
          <a:p>
            <a:pPr algn="r"/>
            <a:r>
              <a:rPr lang="en-US" sz="1600" b="1" dirty="0">
                <a:latin typeface="Century Gothic" panose="020B0502020202020204" pitchFamily="34" charset="0"/>
              </a:rPr>
              <a:t>Jane Locke, </a:t>
            </a:r>
            <a:r>
              <a:rPr lang="en-US" sz="1600" dirty="0">
                <a:latin typeface="Century Gothic" panose="020B0502020202020204" pitchFamily="34" charset="0"/>
              </a:rPr>
              <a:t>Realtor </a:t>
            </a:r>
          </a:p>
          <a:p>
            <a:pPr algn="r"/>
            <a:r>
              <a:rPr lang="en-US" sz="1200" dirty="0">
                <a:latin typeface="Century Gothic" panose="020B0502020202020204" pitchFamily="34" charset="0"/>
              </a:rPr>
              <a:t>M (843) 819-3508</a:t>
            </a:r>
          </a:p>
          <a:p>
            <a:pPr algn="r"/>
            <a:r>
              <a:rPr lang="en-US" sz="1200" dirty="0">
                <a:latin typeface="Century Gothic" panose="020B0502020202020204" pitchFamily="34" charset="0"/>
              </a:rPr>
              <a:t>lockejaneb@aol.com</a:t>
            </a:r>
          </a:p>
          <a:p>
            <a:pPr algn="r"/>
            <a:r>
              <a:rPr lang="en-US" sz="1200" dirty="0">
                <a:latin typeface="Century Gothic" panose="020B0502020202020204" pitchFamily="34" charset="0"/>
              </a:rPr>
              <a:t>www.century21properties.com </a:t>
            </a: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t="1" b="21193"/>
          <a:stretch/>
        </p:blipFill>
        <p:spPr>
          <a:xfrm>
            <a:off x="-3871509" y="1066801"/>
            <a:ext cx="3738793" cy="2209800"/>
          </a:xfrm>
          <a:prstGeom prst="rect">
            <a:avLst/>
          </a:prstGeom>
          <a:ln>
            <a:noFill/>
          </a:ln>
        </p:spPr>
      </p:pic>
      <p:sp>
        <p:nvSpPr>
          <p:cNvPr id="2" name="Rectangle 1"/>
          <p:cNvSpPr/>
          <p:nvPr/>
        </p:nvSpPr>
        <p:spPr>
          <a:xfrm>
            <a:off x="8153399" y="4689668"/>
            <a:ext cx="3508443"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57800"/>
            <a:ext cx="7772400" cy="2202179"/>
          </a:xfrm>
        </p:spPr>
        <p:txBody>
          <a:bodyPr anchor="ctr">
            <a:noAutofit/>
          </a:bodyPr>
          <a:lstStyle/>
          <a:p>
            <a:r>
              <a:rPr lang="en-US" sz="1400" dirty="0">
                <a:solidFill>
                  <a:schemeClr val="bg1"/>
                </a:solidFill>
                <a:latin typeface="Century Gothic" panose="020B0502020202020204" pitchFamily="34" charset="0"/>
              </a:rPr>
              <a:t>This townhome has been well maintained and is in mint condition. It is convenient to Boeing, Air Force Base, Bosch, I-26, I-526. It has 3 nice sized bedrooms, three full baths, plus a half bath. It has real wood floors on the first and second floors. The third floor is carpeted. It is an end unit, so it is quiet and private. There are balconies on the second and third levels with a patio and storage closet on the first floor. There is an oversize one car garage with work bench. There is a transferable American Home Shield Warranty in place on the townhome. There are tennis courts, a walking trail, boat dock, club house, boat launch, and boat storage. It is located on the banks of the Ashley River with beautiful mature oaks. Come look at your new home.</a:t>
            </a:r>
            <a:endParaRPr lang="en-US" sz="1400" b="1" i="1" dirty="0">
              <a:solidFill>
                <a:schemeClr val="bg1"/>
              </a:solidFill>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4512 Great Oak Dr | North Charleston | MLS# 18030257 | $185,000</a:t>
            </a:r>
          </a:p>
        </p:txBody>
      </p:sp>
      <p:sp>
        <p:nvSpPr>
          <p:cNvPr id="13" name="Rectangle 12"/>
          <p:cNvSpPr/>
          <p:nvPr/>
        </p:nvSpPr>
        <p:spPr>
          <a:xfrm>
            <a:off x="971042" y="152400"/>
            <a:ext cx="5183834" cy="769441"/>
          </a:xfrm>
          <a:prstGeom prst="rect">
            <a:avLst/>
          </a:prstGeom>
        </p:spPr>
        <p:txBody>
          <a:bodyPr wrap="square">
            <a:spAutoFit/>
          </a:bodyPr>
          <a:lstStyle/>
          <a:p>
            <a:r>
              <a:rPr lang="en-US" sz="2400" i="1" dirty="0">
                <a:solidFill>
                  <a:srgbClr val="C00000"/>
                </a:solidFill>
                <a:effectLst>
                  <a:outerShdw blurRad="38100" dist="38100" dir="2700000" algn="tl">
                    <a:srgbClr val="000000">
                      <a:alpha val="43137"/>
                    </a:srgbClr>
                  </a:outerShdw>
                </a:effectLst>
                <a:latin typeface="IncognitoMeridies" panose="00000400000000000000" pitchFamily="2" charset="0"/>
              </a:rPr>
              <a:t>Ashley River Commons</a:t>
            </a:r>
          </a:p>
          <a:p>
            <a:r>
              <a:rPr lang="en-US" i="1" dirty="0">
                <a:solidFill>
                  <a:srgbClr val="C00000"/>
                </a:solidFill>
                <a:effectLst>
                  <a:outerShdw blurRad="38100" dist="38100" dir="2700000" algn="tl">
                    <a:srgbClr val="000000">
                      <a:alpha val="43137"/>
                    </a:srgbClr>
                  </a:outerShdw>
                </a:effectLst>
                <a:latin typeface="IncognitoMeridies" panose="00000400000000000000" pitchFamily="2" charset="0"/>
              </a:rPr>
              <a:t>Great Location ~ Mint Condition!</a:t>
            </a:r>
            <a:endParaRPr lang="en-US" sz="1000" dirty="0">
              <a:solidFill>
                <a:srgbClr val="C00000"/>
              </a:solidFill>
              <a:latin typeface="Century Gothic" panose="020B0502020202020204" pitchFamily="34" charset="0"/>
            </a:endParaRPr>
          </a:p>
        </p:txBody>
      </p:sp>
      <p:pic>
        <p:nvPicPr>
          <p:cNvPr id="14" name="Picture 2" descr="http://clientphotos.idxbroker.com/agents/agentPhoto-773-163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615"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490" y="7997633"/>
            <a:ext cx="548640" cy="731520"/>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80346" y="7997633"/>
            <a:ext cx="975360" cy="73152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33634" y="7997633"/>
            <a:ext cx="548640" cy="73152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96918" y="7997633"/>
            <a:ext cx="975360" cy="73152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23486" y="7997633"/>
            <a:ext cx="975360" cy="731520"/>
          </a:xfrm>
          <a:prstGeom prst="rect">
            <a:avLst/>
          </a:prstGeom>
          <a:ln>
            <a:noFill/>
          </a:ln>
          <a:effectLst>
            <a:outerShdw blurRad="190500" algn="tl" rotWithShape="0">
              <a:srgbClr val="000000">
                <a:alpha val="70000"/>
              </a:srgbClr>
            </a:outerShdw>
          </a:effectLst>
        </p:spPr>
      </p:pic>
      <p:sp>
        <p:nvSpPr>
          <p:cNvPr id="18" name="Rectangle 17"/>
          <p:cNvSpPr/>
          <p:nvPr/>
        </p:nvSpPr>
        <p:spPr>
          <a:xfrm rot="19609764">
            <a:off x="7684315" y="2290130"/>
            <a:ext cx="4680361" cy="1569660"/>
          </a:xfrm>
          <a:prstGeom prst="rect">
            <a:avLst/>
          </a:prstGeom>
          <a:noFill/>
        </p:spPr>
        <p:txBody>
          <a:bodyPr wrap="square" lIns="91440" tIns="45720" rIns="91440" bIns="45720">
            <a:spAutoFit/>
          </a:bodyPr>
          <a:lstStyle/>
          <a:p>
            <a:pPr algn="ctr"/>
            <a:r>
              <a:rPr lang="en-US" sz="9600" b="0" cap="none" spc="0"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pic>
        <p:nvPicPr>
          <p:cNvPr id="24" name="Picture 23">
            <a:extLst>
              <a:ext uri="{FF2B5EF4-FFF2-40B4-BE49-F238E27FC236}">
                <a16:creationId xmlns:a16="http://schemas.microsoft.com/office/drawing/2014/main" id="{C1D42FF5-90D0-4B99-9F39-1DA217AD2AE9}"/>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60202" y="8016240"/>
            <a:ext cx="975360" cy="731520"/>
          </a:xfrm>
          <a:prstGeom prst="rect">
            <a:avLst/>
          </a:prstGeom>
          <a:ln>
            <a:noFill/>
          </a:ln>
          <a:effectLst>
            <a:outerShdw blurRad="190500" algn="tl" rotWithShape="0">
              <a:srgbClr val="000000">
                <a:alpha val="70000"/>
              </a:srgbClr>
            </a:outerShdw>
          </a:effectLst>
        </p:spPr>
      </p:pic>
      <p:pic>
        <p:nvPicPr>
          <p:cNvPr id="27" name="Picture 26">
            <a:extLst>
              <a:ext uri="{FF2B5EF4-FFF2-40B4-BE49-F238E27FC236}">
                <a16:creationId xmlns:a16="http://schemas.microsoft.com/office/drawing/2014/main" id="{2475AA53-FC3E-4407-AE6B-697C6C463C0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443630" y="8016240"/>
            <a:ext cx="975360" cy="7315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224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2018-11-16T02:52:17Z</dcterms:modified>
</cp:coreProperties>
</file>