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4" autoAdjust="0"/>
  </p:normalViewPr>
  <p:slideViewPr>
    <p:cSldViewPr>
      <p:cViewPr varScale="1">
        <p:scale>
          <a:sx n="46" d="100"/>
          <a:sy n="46" d="100"/>
        </p:scale>
        <p:origin x="1548" y="6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9F54-7B6F-4567-9915-E0F74A9E1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7B488-6F8E-49F1-B3A1-5BEC53AB6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5A10B-80E2-494A-9A4E-5A2550C42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01DFA-488C-4FB3-9749-BFB997AC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BE505-06A7-43DC-A376-F14A31254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9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7943-447A-44AC-8EC6-B72047CB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AC7CF9-4764-4C4E-8C1B-601F2AB89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39973-DF95-4C03-BAF3-8C5B8B78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D6115-5DE5-4244-A9D6-62CC0170F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B6659-4AB1-4FB3-81C2-54EE54D2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EBEA87-7FC4-467B-BAC1-D9AA95E0A4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E5D893-6A64-4DCF-A757-00EA3B480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B14D4-46FD-4EB6-B0AA-C23957E9B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4F4F0-CB16-461C-9A3B-FE297704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124DB-5E86-498E-BD61-250E127A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2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1967B-1FEE-4D6F-B76F-ED32911D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A947E-993F-4EBB-BC79-FE6DC7E69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96882-1B12-4647-A76E-C146A9669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C1708-7282-4935-94CE-BC494214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0B14-1702-4501-946E-70C29AF2F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8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ACC4C-7727-4AB7-A9AD-456878F43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532E9-38DC-4B3A-BAA1-828F1B698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B7ECA-6773-4209-9D96-9B93C108C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ECB23D-A065-4A4F-8B64-C1C36BE40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812CD-E62C-4408-B7FD-9DC05557B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35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FDE13-206C-46A6-A90A-F0A8A723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B0DDC-A317-4219-BF2A-E1DBD633C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86E09-0FDB-4989-A23B-03AB7A3D5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3641F-EF06-439B-AA30-1DFEE6E5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18E80-D5F9-4F53-873C-636571553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6A5F12-A9CA-4ECE-A337-A149AC09E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6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12E7-3CD6-472A-9E35-24F8D4E08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7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1E558-4AC9-44CF-B868-130079EBD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5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67D34-87DB-44E2-8651-4E1E0C169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5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6B877-EDA9-41FF-8228-07AE44CA1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BFEA76-8477-4128-9071-9C4851E73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496250-4171-4736-9A15-00D3C3766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D1F35-848E-4DC9-BEE7-FD84CD94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41A48-9240-4959-93CF-7FA9DEA02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7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0665-1646-4F77-AEF9-DC053B635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95C87-0DAA-4E4E-8C36-473A4C56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028BE7-9CE3-4FCB-883B-C2CDC311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68EA0B-4F63-4745-8959-9E9CEADB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473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D4BFF8-62F0-4512-9890-C5BD7F0F0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247FDE-AB4B-476A-B854-8943F780A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85675-024A-438E-AD07-64B3D7B8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06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C87D-1C1E-41A6-A671-5FCA9A3BF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792BB-CCCA-42A6-A545-B99360E96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E88FD4-A704-46A2-9C88-8BAEADD2F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AC63B-A1B6-4211-A747-5AE9282B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39476-D4E4-4EDB-9521-04E82D6A8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8E10C-7292-41D2-9C0A-0BEC9739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E7F2A-F67B-4E41-9F73-BCA0B99A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A055F3-08CB-4253-A387-F0B5C456F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4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6F0AC7-5D37-4F65-BC8F-22ACD29A5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7E916-1426-4D5F-9B69-7F1C5BEF8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CCF08-4FF5-4B00-A298-3615E1FC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CE7F3-56EC-468F-A3CE-4066342C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45342A-7AAA-4302-9BA8-FFD3E2BC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7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D4BD7-D758-42E4-827F-F7E7BF335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E4797-1A5E-415C-A345-80587E66E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79A4E-D13C-40F6-872E-48D68AE21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7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BEDE-F9C2-499D-BC55-C08149AE2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7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0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6210" y="5858384"/>
            <a:ext cx="5925514" cy="3046988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Colonial style home in a prime location close to the NWS, Volvo, Mercedes, Spa War, Trident Hospital, Boeing &amp; the USAFB/CHS int'l airport. Enter into the foyer leading into the separate dining room to the kitchen and an extra large family room. The family room has a nice fireplace and doors to the large wooded backyard. The master is down with a spacious walk in closet and ceiling fan. The nice sized master bath has a separate shower, soaking tub &amp; dual sinks. Upstairs is a huge bonus room with four bedrooms, two baths and a large laundry room. There is also a nice playpark in </a:t>
            </a:r>
            <a:r>
              <a:rPr lang="en-US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Brickhope</a:t>
            </a:r>
            <a:r>
              <a:rPr lang="en-US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Greens. Fresh landscaping in the front yard coming soon!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10600" y="5497917"/>
            <a:ext cx="31100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Asking $1,200,000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MLS# 17023051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3,692 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SqFt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 Bed/3½ Baths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Short Drive to Historic Downtown Charleston &amp; Beaches</a:t>
            </a:r>
          </a:p>
        </p:txBody>
      </p:sp>
      <p:pic>
        <p:nvPicPr>
          <p:cNvPr id="22" name="Picture 2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878" y="5136759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878" y="8164784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878" y="7155441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878" y="6146100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0" y="-1"/>
            <a:ext cx="6237935" cy="5389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2800" i="1" dirty="0">
                <a:solidFill>
                  <a:srgbClr val="002060"/>
                </a:solidFill>
                <a:latin typeface="Century Gothic" pitchFamily="34" charset="0"/>
              </a:rPr>
              <a:t>New to Market!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75F0675-B56B-4711-B1F4-0745A6769097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878" y="90054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3E5FA4-8B20-44BC-9FCE-48F5EEE1D25D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878" y="2108736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9F2306-E48C-4EA1-9142-71A929438E9D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878" y="4127418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F6530CD-9846-45F3-B72D-F18BD576EDCA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878" y="1099395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042206-95F0-4717-996A-D309235A6EE5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8878" y="3118077"/>
            <a:ext cx="1371600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C624352-86F3-4FD9-9CA3-D993194DE4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2" y="9220200"/>
            <a:ext cx="585353" cy="786384"/>
          </a:xfrm>
          <a:prstGeom prst="round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903E6935-C8D8-4C91-A5D8-8607B8EB39BE}"/>
              </a:ext>
            </a:extLst>
          </p:cNvPr>
          <p:cNvSpPr txBox="1">
            <a:spLocks/>
          </p:cNvSpPr>
          <p:nvPr/>
        </p:nvSpPr>
        <p:spPr>
          <a:xfrm>
            <a:off x="669175" y="9220200"/>
            <a:ext cx="5350625" cy="787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0" dirty="0">
                <a:solidFill>
                  <a:srgbClr val="002060"/>
                </a:solidFill>
                <a:latin typeface="Trebuchet MS" panose="020B0603020202020204" pitchFamily="34" charset="0"/>
              </a:rPr>
              <a:t>Gay Slough</a:t>
            </a:r>
            <a:br>
              <a:rPr lang="en-US" sz="1800" i="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en-US" sz="14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(843) 452-9708</a:t>
            </a:r>
            <a:br>
              <a:rPr lang="en-US" sz="14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en-US" sz="14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gslough@carolinaone.com</a:t>
            </a:r>
            <a:br>
              <a:rPr lang="en-US" sz="14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br>
              <a:rPr lang="en-US" sz="14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en-US" sz="12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Carolina One Real Estate • 195 W Coleman Blvd • Mount Pleasant, SC 29464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BB4F72-2C71-46D2-B272-A75B0D27F7FA}"/>
              </a:ext>
            </a:extLst>
          </p:cNvPr>
          <p:cNvSpPr txBox="1"/>
          <p:nvPr/>
        </p:nvSpPr>
        <p:spPr>
          <a:xfrm>
            <a:off x="6403658" y="9719846"/>
            <a:ext cx="13687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002060"/>
                </a:solidFill>
                <a:latin typeface="Trebuchet MS" panose="020B0603020202020204" pitchFamily="34" charset="0"/>
              </a:rPr>
              <a:t>www.gayslough.com</a:t>
            </a:r>
          </a:p>
        </p:txBody>
      </p:sp>
      <p:pic>
        <p:nvPicPr>
          <p:cNvPr id="32" name="Picture 6" descr="http://www.bobette.net/images/logo.jpg">
            <a:extLst>
              <a:ext uri="{FF2B5EF4-FFF2-40B4-BE49-F238E27FC236}">
                <a16:creationId xmlns:a16="http://schemas.microsoft.com/office/drawing/2014/main" id="{074FA1AB-8291-4EF3-A186-9C02CE35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43" y="9220200"/>
            <a:ext cx="1027772" cy="5460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210" y="640297"/>
            <a:ext cx="5925514" cy="4005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10" y="4747583"/>
            <a:ext cx="5925515" cy="1009497"/>
          </a:xfrm>
        </p:spPr>
        <p:txBody>
          <a:bodyPr anchor="t">
            <a:noAutofit/>
          </a:bodyPr>
          <a:lstStyle/>
          <a:p>
            <a:r>
              <a:rPr lang="pt-BR" sz="2400" b="1" dirty="0">
                <a:solidFill>
                  <a:srgbClr val="002060"/>
                </a:solidFill>
                <a:latin typeface="Century Gothic" pitchFamily="34" charset="0"/>
              </a:rPr>
              <a:t>451 Green Park Lane</a:t>
            </a:r>
            <a:br>
              <a:rPr lang="pt-BR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en-US" sz="2000" dirty="0" err="1">
                <a:solidFill>
                  <a:srgbClr val="002060"/>
                </a:solidFill>
                <a:latin typeface="Century Gothic" pitchFamily="34" charset="0"/>
              </a:rPr>
              <a:t>Brickhope</a:t>
            </a:r>
            <a: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  <a:t> Greens | Goose Creek, SC 29445</a:t>
            </a:r>
            <a:b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  <a:t>MLS# 19023553 | $285,000</a:t>
            </a:r>
          </a:p>
        </p:txBody>
      </p:sp>
    </p:spTree>
    <p:extLst>
      <p:ext uri="{BB962C8B-B14F-4D97-AF65-F5344CB8AC3E}">
        <p14:creationId xmlns:p14="http://schemas.microsoft.com/office/powerpoint/2010/main" val="383330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</TotalTime>
  <Words>170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Trebuchet MS</vt:lpstr>
      <vt:lpstr>Office Theme</vt:lpstr>
      <vt:lpstr>451 Green Park Lane Brickhope Greens | Goose Creek, SC 29445 MLS# 19023553 | $285,000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1435 Masthead Dr</dc:title>
  <dc:creator>CVH360</dc:creator>
  <cp:lastModifiedBy>A. Thomas Price</cp:lastModifiedBy>
  <cp:revision>55</cp:revision>
  <dcterms:created xsi:type="dcterms:W3CDTF">2006-08-16T00:00:00Z</dcterms:created>
  <dcterms:modified xsi:type="dcterms:W3CDTF">2019-08-21T13:19:43Z</dcterms:modified>
</cp:coreProperties>
</file>