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2" y="240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6/16/2015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7162" y="2910840"/>
            <a:ext cx="3431838" cy="6205793"/>
          </a:xfrm>
        </p:spPr>
        <p:txBody>
          <a:bodyPr anchor="ctr">
            <a:noAutofit/>
          </a:bodyPr>
          <a:lstStyle/>
          <a:p>
            <a:r>
              <a:rPr lang="en-US" sz="1400" dirty="0">
                <a:solidFill>
                  <a:schemeClr val="tx2">
                    <a:lumMod val="50000"/>
                  </a:schemeClr>
                </a:solidFill>
                <a:latin typeface="Cambria" panose="02040503050406030204" pitchFamily="18" charset="0"/>
              </a:rPr>
              <a:t>Your new home is located in a beautiful well established neighborhood and is minutes from a DEEP WATER boat ramp. Home features 5 bedrooms, 2 bathrooms, great room, family room, eat-in-kitchen, laundry room, screen porch and a carport. The great room has a wall of windows that provide light, lovely view of the live oak trees, wooded yard and a wood burning fireplace set in a brick wall. Kitchen has a electric cooktop, electric wall oven, refrigerator, dishwasher, built-in microwave and pantry. Beautiful red oak hardwood floors, ceiling fans and crown molding add to the charm and character of the home. Master bedroom has wooden French doors, ceiling fan and a unique walk-in closet with built-ins. The large screened porch is just off the great room and overlooks the large back yard. Attic stair pull down provide easy access to storage and there is additional storage under the stairs. Located just minutes from downtown, schools, College of Charleston, Boeing, Air Force Base, Bosch, North Charleston Coliseum, Charleston International Airport, restaurants and </a:t>
            </a:r>
            <a:r>
              <a:rPr lang="en-US" sz="1400" dirty="0" err="1">
                <a:solidFill>
                  <a:schemeClr val="tx2">
                    <a:lumMod val="50000"/>
                  </a:schemeClr>
                </a:solidFill>
                <a:latin typeface="Cambria" panose="02040503050406030204" pitchFamily="18" charset="0"/>
              </a:rPr>
              <a:t>Tanger</a:t>
            </a:r>
            <a:r>
              <a:rPr lang="en-US" sz="1400" dirty="0">
                <a:solidFill>
                  <a:schemeClr val="tx2">
                    <a:lumMod val="50000"/>
                  </a:schemeClr>
                </a:solidFill>
                <a:latin typeface="Cambria" panose="02040503050406030204" pitchFamily="18" charset="0"/>
              </a:rPr>
              <a:t> Outlets.</a:t>
            </a:r>
            <a:endParaRPr lang="en-US" sz="1400" dirty="0">
              <a:solidFill>
                <a:schemeClr val="tx2">
                  <a:lumMod val="50000"/>
                </a:schemeClr>
              </a:solidFill>
              <a:latin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564" y="76199"/>
            <a:ext cx="3720532" cy="2790399"/>
          </a:xfrm>
          <a:prstGeom prst="rect">
            <a:avLst/>
          </a:prstGeom>
          <a:ln>
            <a:solidFill>
              <a:schemeClr val="bg1"/>
            </a:solidFill>
          </a:ln>
          <a:effectLst>
            <a:outerShdw blurRad="292100" dist="50800" dir="2700000" algn="tl" rotWithShape="0">
              <a:srgbClr val="333333">
                <a:alpha val="65000"/>
              </a:srgbClr>
            </a:outerShdw>
          </a:effectLst>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74499" y="576435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78362" y="576435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978362" y="434123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74499" y="4341238"/>
            <a:ext cx="1828800" cy="1371600"/>
          </a:xfrm>
          <a:prstGeom prst="rect">
            <a:avLst/>
          </a:prstGeom>
          <a:ln>
            <a:solidFill>
              <a:schemeClr val="bg1"/>
            </a:solidFill>
          </a:ln>
          <a:effectLst>
            <a:outerShdw blurRad="292100" dist="50800" dir="2700000" algn="tl" rotWithShape="0">
              <a:srgbClr val="333333">
                <a:alpha val="65000"/>
              </a:srgbClr>
            </a:outerShdw>
          </a:effectLst>
        </p:spPr>
      </p:pic>
      <p:sp>
        <p:nvSpPr>
          <p:cNvPr id="20" name="Rectangle 19"/>
          <p:cNvSpPr/>
          <p:nvPr/>
        </p:nvSpPr>
        <p:spPr>
          <a:xfrm rot="5400000">
            <a:off x="2485138" y="4704376"/>
            <a:ext cx="10000168" cy="707886"/>
          </a:xfrm>
          <a:prstGeom prst="rect">
            <a:avLst/>
          </a:prstGeom>
        </p:spPr>
        <p:txBody>
          <a:bodyPr wrap="square">
            <a:spAutoFit/>
          </a:bodyPr>
          <a:lstStyle/>
          <a:p>
            <a:pPr algn="ctr"/>
            <a:r>
              <a:rPr lang="en-US" sz="4000" i="1" dirty="0">
                <a:solidFill>
                  <a:srgbClr val="FFFF00"/>
                </a:solidFill>
                <a:effectLst>
                  <a:outerShdw blurRad="38100" dist="38100" dir="2700000" algn="tl">
                    <a:srgbClr val="000000">
                      <a:alpha val="43137"/>
                    </a:srgbClr>
                  </a:outerShdw>
                </a:effectLst>
                <a:latin typeface="Cambria" panose="02040503050406030204" pitchFamily="18" charset="0"/>
              </a:rPr>
              <a:t>Great location and minutes from deep water</a:t>
            </a:r>
            <a:endParaRPr lang="en-US" sz="4000"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4502912" y="9213992"/>
            <a:ext cx="1905387" cy="723275"/>
          </a:xfrm>
          <a:prstGeom prst="rect">
            <a:avLst/>
          </a:prstGeom>
        </p:spPr>
        <p:txBody>
          <a:bodyPr wrap="square" anchor="ctr">
            <a:spAutoFit/>
          </a:bodyPr>
          <a:lstStyle/>
          <a:p>
            <a:pPr algn="ctr"/>
            <a:r>
              <a:rPr lang="en-US" sz="1100" b="1"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 Toombs</a:t>
            </a:r>
            <a:endPar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843-345-7895</a:t>
            </a:r>
            <a:b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b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debbie.toombs@cbunited.com</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www.cbunited.com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71782" y="9262821"/>
            <a:ext cx="431130" cy="647707"/>
          </a:xfrm>
          <a:prstGeom prst="rect">
            <a:avLst/>
          </a:prstGeom>
          <a:ln>
            <a:noFill/>
          </a:ln>
          <a:effectLst>
            <a:outerShdw blurRad="292100" dist="50800" dir="2700000" algn="tl" rotWithShape="0">
              <a:srgbClr val="333333">
                <a:alpha val="65000"/>
              </a:srgbClr>
            </a:outerShdw>
          </a:effectLst>
        </p:spPr>
      </p:pic>
      <p:pic>
        <p:nvPicPr>
          <p:cNvPr id="21" name="Picture 2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408299" y="9384275"/>
            <a:ext cx="667512" cy="382707"/>
          </a:xfrm>
          <a:prstGeom prst="rect">
            <a:avLst/>
          </a:prstGeom>
          <a:ln>
            <a:noFill/>
          </a:ln>
          <a:effectLst>
            <a:outerShdw blurRad="292100" dist="50800" dir="2700000" algn="tl" rotWithShape="0">
              <a:srgbClr val="333333">
                <a:alpha val="65000"/>
              </a:srgbClr>
            </a:outerShdw>
          </a:effectLst>
        </p:spPr>
      </p:pic>
      <p:pic>
        <p:nvPicPr>
          <p:cNvPr id="29" name="Picture 2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4499" y="718747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0" name="Picture 29"/>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978362" y="718747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74499" y="861060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978362" y="8610600"/>
            <a:ext cx="1828800" cy="1371600"/>
          </a:xfrm>
          <a:prstGeom prst="rect">
            <a:avLst/>
          </a:prstGeom>
          <a:ln>
            <a:solidFill>
              <a:schemeClr val="bg1"/>
            </a:solidFill>
          </a:ln>
          <a:effectLst>
            <a:outerShdw blurRad="292100" dist="50800" dir="2700000" algn="tl" rotWithShape="0">
              <a:srgbClr val="333333">
                <a:alpha val="65000"/>
              </a:srgbClr>
            </a:outerShdw>
          </a:effectLst>
        </p:spPr>
      </p:pic>
      <p:sp>
        <p:nvSpPr>
          <p:cNvPr id="2" name="Title 1"/>
          <p:cNvSpPr>
            <a:spLocks noGrp="1"/>
          </p:cNvSpPr>
          <p:nvPr>
            <p:ph type="ctrTitle"/>
          </p:nvPr>
        </p:nvSpPr>
        <p:spPr>
          <a:xfrm>
            <a:off x="3807162" y="95250"/>
            <a:ext cx="3431838" cy="2762250"/>
          </a:xfrm>
        </p:spPr>
        <p:txBody>
          <a:bodyPr anchor="ctr">
            <a:noAutofit/>
          </a:bodyPr>
          <a:lstStyle/>
          <a:p>
            <a:r>
              <a:rPr lang="en-US" sz="2400" b="1" dirty="0">
                <a:solidFill>
                  <a:srgbClr val="FFFFFF"/>
                </a:solidFill>
                <a:effectLst>
                  <a:outerShdw blurRad="38100" dist="38100" dir="2700000" algn="tl">
                    <a:srgbClr val="000000">
                      <a:alpha val="43137"/>
                    </a:srgbClr>
                  </a:outerShdw>
                </a:effectLst>
                <a:latin typeface="Cambria" panose="02040503050406030204" pitchFamily="18" charset="0"/>
              </a:rPr>
              <a:t>4528 Withers Drive</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Wando Woods</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North Charleston, SC 29405</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MLS# 15014224</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189,000</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5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Bedrooms |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2</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Baths |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2,371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sf</a:t>
            </a:r>
            <a:endParaRPr lang="en-US" sz="12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pic>
        <p:nvPicPr>
          <p:cNvPr id="22" name="Picture 21"/>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978362" y="291811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23" name="Picture 22"/>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74499" y="2918118"/>
            <a:ext cx="1828800" cy="1371600"/>
          </a:xfrm>
          <a:prstGeom prst="rect">
            <a:avLst/>
          </a:prstGeom>
          <a:ln>
            <a:solidFill>
              <a:schemeClr val="bg1"/>
            </a:solidFill>
          </a:ln>
          <a:effectLst>
            <a:outerShdw blurRad="292100" dist="50800" dir="2700000" algn="tl" rotWithShape="0">
              <a:srgbClr val="333333">
                <a:alpha val="65000"/>
              </a:srgbClr>
            </a:outerShdw>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TotalTime>
  <Words>217</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4528 Withers Drive  Wando Woods North Charleston, SC 29405 MLS# 15014224 $189,000  5 Bedrooms | 2 Baths | 2,371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16</cp:revision>
  <dcterms:created xsi:type="dcterms:W3CDTF">2006-08-16T00:00:00Z</dcterms:created>
  <dcterms:modified xsi:type="dcterms:W3CDTF">2015-06-16T11:26:17Z</dcterms:modified>
</cp:coreProperties>
</file>