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9600"/>
          </a:xfrm>
          <a:noFill/>
        </p:spPr>
        <p:txBody>
          <a:bodyPr anchor="b">
            <a:noAutofit/>
          </a:bodyPr>
          <a:lstStyle/>
          <a:p>
            <a:r>
              <a:rPr lang="en-US" sz="3600" b="1" i="1" dirty="0">
                <a:latin typeface="Century Gothic" panose="020B0502020202020204" pitchFamily="34" charset="0"/>
              </a:rPr>
              <a:t>Just Listed…Near Boeing &amp; Airport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413" y="696095"/>
            <a:ext cx="4911574" cy="36836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562601"/>
            <a:ext cx="7772399" cy="1380162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One of a kind custom built 2550 square foot house, 3 bedroom, 2.5 bath with a loft and screened in porch. No home owners association fees or dues. New paint, stove, AC and carpet. Seller will pay for a one year home warranty. Easy access to 526/26, Boeing and Airport.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03262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Pate Maguire, Realtor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(843) 442-4322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patemaguire@aol.com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entury Gothic" panose="020B0502020202020204" pitchFamily="34" charset="0"/>
              </a:rPr>
              <a:t>The Group, LLC | 2060 Skyhawk Ct | Mt. Pleasant, SC 29466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466270"/>
            <a:ext cx="7772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4537 Paramount Drive</a:t>
            </a:r>
          </a:p>
          <a:p>
            <a:pPr algn="ctr"/>
            <a:r>
              <a:rPr lang="en-US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Wando Woods | 2,550 </a:t>
            </a:r>
            <a:r>
              <a:rPr lang="en-US" sz="1800" b="1" dirty="0" err="1">
                <a:solidFill>
                  <a:schemeClr val="tx2"/>
                </a:solidFill>
                <a:latin typeface="Century Gothic" panose="020B0502020202020204" pitchFamily="34" charset="0"/>
              </a:rPr>
              <a:t>Sq</a:t>
            </a:r>
            <a:r>
              <a:rPr lang="en-US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Ft | MLS# 16014506 | $230,000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739" y="7238875"/>
            <a:ext cx="2276341" cy="17072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ectangle 9"/>
          <p:cNvSpPr/>
          <p:nvPr/>
        </p:nvSpPr>
        <p:spPr>
          <a:xfrm>
            <a:off x="8534400" y="3915392"/>
            <a:ext cx="329122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Just Reduced!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9" y="7238875"/>
            <a:ext cx="2276341" cy="1707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029" y="7238875"/>
            <a:ext cx="2276341" cy="1707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108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Century Gothic</vt:lpstr>
      <vt:lpstr>Office Theme</vt:lpstr>
      <vt:lpstr>Just Listed…Near Boeing &amp; Airport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Listed…Near Boeing &amp; Airport</dc:title>
  <dc:creator>CVH360</dc:creator>
  <cp:lastModifiedBy>A. Thomas Price</cp:lastModifiedBy>
  <cp:revision>21</cp:revision>
  <dcterms:created xsi:type="dcterms:W3CDTF">2006-08-16T00:00:00Z</dcterms:created>
  <dcterms:modified xsi:type="dcterms:W3CDTF">2016-07-06T14:24:48Z</dcterms:modified>
</cp:coreProperties>
</file>