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2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85428" y="47625"/>
            <a:ext cx="3612349" cy="485775"/>
          </a:xfrm>
        </p:spPr>
        <p:txBody>
          <a:bodyPr>
            <a:noAutofit/>
          </a:bodyPr>
          <a:lstStyle/>
          <a:p>
            <a:r>
              <a:rPr lang="en-US" sz="2800" i="1" dirty="0">
                <a:ln>
                  <a:solidFill>
                    <a:srgbClr val="FFFF00"/>
                  </a:solidFill>
                </a:ln>
                <a:solidFill>
                  <a:schemeClr val="tx2"/>
                </a:solidFill>
                <a:effectLst>
                  <a:outerShdw blurRad="38100" dist="38100" dir="2700000" algn="tl">
                    <a:srgbClr val="000000">
                      <a:alpha val="43137"/>
                    </a:srgbClr>
                  </a:outerShdw>
                </a:effectLst>
                <a:latin typeface="Trebuchet MS" panose="020B0603020202020204" pitchFamily="34" charset="0"/>
              </a:rPr>
              <a:t>BETTER THEN NEW!</a:t>
            </a:r>
            <a:endParaRPr lang="en-US" sz="2800" i="1" dirty="0">
              <a:ln>
                <a:solidFill>
                  <a:srgbClr val="FFFF00"/>
                </a:solidFill>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4956818"/>
            <a:ext cx="6858000" cy="2306822"/>
          </a:xfrm>
        </p:spPr>
        <p:txBody>
          <a:bodyPr anchor="ctr">
            <a:noAutofit/>
          </a:bodyPr>
          <a:lstStyle/>
          <a:p>
            <a:r>
              <a:rPr lang="en-US" sz="1400" dirty="0">
                <a:solidFill>
                  <a:schemeClr val="tx2">
                    <a:lumMod val="75000"/>
                  </a:schemeClr>
                </a:solidFill>
                <a:latin typeface="Trebuchet MS" panose="020B0603020202020204" pitchFamily="34" charset="0"/>
              </a:rPr>
              <a:t>Gorgeous scraped HARDWOODS throughout 1st Floor plus NEW CARPET and FRESH PAINT throughout! Wonderful 2-story Charleston Single w/ porch off the Master Suite. Bright Family Room leads to the Cook's kitchen and separate dining space. 36'' cherry-stained maple cabinets + Crown Molding + Recessed Lighting + Stainless Steel Appliances(including side by side refrigerator) + lots of counter space = ''PERFECT FOR ENTERTAINING.'' Dining area leads to screen porch and flag stone patio overlooking wetlands behind. Upstairs are 3 good sized bedrooms and 2 full baths and laundry room. Master Suite has large walk in closet and access to upstairs porch. Washer and Dryer convey as well as all window treatments. Two car garage and beautiful landscaped yard complete the picture!</a:t>
            </a:r>
            <a:endParaRPr lang="en-US" sz="1400" dirty="0">
              <a:solidFill>
                <a:schemeClr val="tx2">
                  <a:lumMod val="75000"/>
                </a:schemeClr>
              </a:solidFill>
              <a:latin typeface="Trebuchet MS" panose="020B06030202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1290" b="11290"/>
          <a:stretch/>
        </p:blipFill>
        <p:spPr bwMode="auto">
          <a:xfrm>
            <a:off x="300530" y="8360437"/>
            <a:ext cx="685800" cy="6865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61774"/>
          </a:xfrm>
          <a:prstGeom prst="rect">
            <a:avLst/>
          </a:prstGeom>
        </p:spPr>
        <p:txBody>
          <a:bodyPr wrap="square">
            <a:spAutoFit/>
          </a:bodyPr>
          <a:lstStyle/>
          <a:p>
            <a:pPr algn="ctr"/>
            <a:r>
              <a:rPr lang="en-US" b="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Geri Lipps</a:t>
            </a:r>
          </a:p>
          <a:p>
            <a:pPr algn="ctr"/>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843-810-8398</a:t>
            </a:r>
          </a:p>
          <a:p>
            <a:pPr algn="ctr"/>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glipps@carolinaone.com</a:t>
            </a:r>
            <a:endPar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581" y="47625"/>
            <a:ext cx="2893218" cy="3857625"/>
          </a:xfrm>
          <a:prstGeom prst="rect">
            <a:avLst/>
          </a:prstGeom>
          <a:ln>
            <a:noFill/>
          </a:ln>
          <a:effectLst>
            <a:softEdge rad="112500"/>
          </a:effectLst>
        </p:spPr>
      </p:pic>
      <p:sp>
        <p:nvSpPr>
          <p:cNvPr id="13" name="Title 1"/>
          <p:cNvSpPr txBox="1">
            <a:spLocks/>
          </p:cNvSpPr>
          <p:nvPr/>
        </p:nvSpPr>
        <p:spPr>
          <a:xfrm>
            <a:off x="3215786" y="483393"/>
            <a:ext cx="3551634" cy="18288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453 Green Park Lane</a:t>
            </a:r>
          </a:p>
          <a:p>
            <a:endParaRPr lang="en-US" sz="1900" b="1" dirty="0"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endParaRPr>
          </a:p>
          <a:p>
            <a:r>
              <a:rPr lang="en-US" sz="1900" b="1" dirty="0" err="1"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Brickhope</a:t>
            </a:r>
            <a:r>
              <a:rPr lang="en-US" sz="1900" b="1" dirty="0"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9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Greens</a:t>
            </a:r>
          </a:p>
          <a:p>
            <a:r>
              <a:rPr lang="en-US" sz="19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Goose </a:t>
            </a:r>
            <a:r>
              <a:rPr lang="en-US" sz="1900" b="1" dirty="0"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Creek</a:t>
            </a:r>
          </a:p>
          <a:p>
            <a:endParaRPr lang="en-US" sz="1900" b="1" dirty="0"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endParaRPr>
          </a:p>
          <a:p>
            <a:r>
              <a:rPr lang="en-US" sz="1900" b="1" dirty="0" smtClean="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MLS</a:t>
            </a:r>
            <a:r>
              <a:rPr lang="en-US" sz="19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 15009635</a:t>
            </a:r>
          </a:p>
          <a:p>
            <a:r>
              <a:rPr lang="en-US" sz="19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rPr>
              <a:t>$185,000</a:t>
            </a:r>
            <a:endParaRPr lang="en-US" sz="1300" b="1" dirty="0">
              <a:ln>
                <a:solidFill>
                  <a:schemeClr val="tx2">
                    <a:lumMod val="75000"/>
                  </a:schemeClr>
                </a:solidFill>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rotWithShape="1">
          <a:blip r:embed="rId5">
            <a:extLst>
              <a:ext uri="{28A0092B-C50C-407E-A947-70E740481C1C}">
                <a14:useLocalDpi xmlns:a14="http://schemas.microsoft.com/office/drawing/2010/main" val="0"/>
              </a:ext>
            </a:extLst>
          </a:blip>
          <a:srcRect l="48" t="19158" r="-48" b="19158"/>
          <a:stretch/>
        </p:blipFill>
        <p:spPr>
          <a:xfrm>
            <a:off x="3215786" y="2262188"/>
            <a:ext cx="3551634" cy="1643062"/>
          </a:xfrm>
          <a:prstGeom prst="rect">
            <a:avLst/>
          </a:prstGeom>
          <a:ln>
            <a:noFill/>
          </a:ln>
          <a:effectLst>
            <a:softEdge rad="112500"/>
          </a:effectLst>
        </p:spPr>
      </p:pic>
      <p:grpSp>
        <p:nvGrpSpPr>
          <p:cNvPr id="6" name="Group 5"/>
          <p:cNvGrpSpPr/>
          <p:nvPr/>
        </p:nvGrpSpPr>
        <p:grpSpPr>
          <a:xfrm>
            <a:off x="76664" y="7353190"/>
            <a:ext cx="6704673" cy="816834"/>
            <a:chOff x="77127" y="7353190"/>
            <a:chExt cx="6704673" cy="816834"/>
          </a:xfrm>
        </p:grpSpPr>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94993" y="7355904"/>
              <a:ext cx="1081876" cy="811407"/>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2859" y="7353190"/>
              <a:ext cx="1089112" cy="81683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82056" y="7355904"/>
              <a:ext cx="1081876" cy="811407"/>
            </a:xfrm>
            <a:prstGeom prst="rect">
              <a:avLst/>
            </a:prstGeom>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37961" y="7356204"/>
              <a:ext cx="608105" cy="810807"/>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99924" y="7355904"/>
              <a:ext cx="1081876" cy="811407"/>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127" y="7355904"/>
              <a:ext cx="1081876" cy="811407"/>
            </a:xfrm>
            <a:prstGeom prst="rect">
              <a:avLst/>
            </a:prstGeom>
          </p:spPr>
        </p:pic>
      </p:grpSp>
      <p:grpSp>
        <p:nvGrpSpPr>
          <p:cNvPr id="22" name="Group 21"/>
          <p:cNvGrpSpPr/>
          <p:nvPr/>
        </p:nvGrpSpPr>
        <p:grpSpPr>
          <a:xfrm>
            <a:off x="76664" y="4046642"/>
            <a:ext cx="6704673" cy="811407"/>
            <a:chOff x="77127" y="4046642"/>
            <a:chExt cx="6704673" cy="811407"/>
          </a:xfrm>
        </p:grpSpPr>
        <p:pic>
          <p:nvPicPr>
            <p:cNvPr id="10" name="Picture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36113" y="4046642"/>
              <a:ext cx="1081876" cy="811407"/>
            </a:xfrm>
            <a:prstGeom prst="rect">
              <a:avLst/>
            </a:prstGeom>
          </p:spPr>
        </p:pic>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56620" y="4046642"/>
              <a:ext cx="608555" cy="811407"/>
            </a:xfrm>
            <a:prstGeom prst="rect">
              <a:avLst/>
            </a:prstGeom>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888927" y="4046942"/>
              <a:ext cx="1081076" cy="810807"/>
            </a:xfrm>
            <a:prstGeom prst="rect">
              <a:avLst/>
            </a:prstGeom>
          </p:spPr>
        </p:pic>
        <p:pic>
          <p:nvPicPr>
            <p:cNvPr id="21" name="Picture 2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699924" y="4046642"/>
              <a:ext cx="1081876" cy="811407"/>
            </a:xfrm>
            <a:prstGeom prst="rect">
              <a:avLst/>
            </a:prstGeom>
          </p:spPr>
        </p:pic>
        <p:pic>
          <p:nvPicPr>
            <p:cNvPr id="23" name="Picture 22"/>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127" y="4046642"/>
              <a:ext cx="608555" cy="811407"/>
            </a:xfrm>
            <a:prstGeom prst="rect">
              <a:avLst/>
            </a:prstGeom>
          </p:spPr>
        </p:pic>
        <p:pic>
          <p:nvPicPr>
            <p:cNvPr id="26" name="Picture 25"/>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140941" y="4046642"/>
              <a:ext cx="608555" cy="811407"/>
            </a:xfrm>
            <a:prstGeom prst="rect">
              <a:avLst/>
            </a:prstGeom>
          </p:spPr>
        </p:pic>
        <p:pic>
          <p:nvPicPr>
            <p:cNvPr id="27" name="Picture 2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920434" y="4046642"/>
              <a:ext cx="608555" cy="811406"/>
            </a:xfrm>
            <a:prstGeom prst="rect">
              <a:avLst/>
            </a:prstGeom>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154</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BETTER THEN NEW!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19</cp:revision>
  <dcterms:created xsi:type="dcterms:W3CDTF">2006-08-16T00:00:00Z</dcterms:created>
  <dcterms:modified xsi:type="dcterms:W3CDTF">2015-04-17T15:39:24Z</dcterms:modified>
</cp:coreProperties>
</file>