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266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10800000">
            <a:off x="-1" y="1"/>
            <a:ext cx="7772401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72" y="5715000"/>
            <a:ext cx="7774942" cy="3204626"/>
          </a:xfrm>
        </p:spPr>
        <p:txBody>
          <a:bodyPr anchor="ctr">
            <a:noAutofit/>
          </a:bodyPr>
          <a:lstStyle/>
          <a:p>
            <a:r>
              <a:rPr lang="fr-FR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4541 Covington Dr – </a:t>
            </a:r>
            <a:r>
              <a:rPr lang="fr-FR" sz="1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North</a:t>
            </a:r>
            <a:r>
              <a:rPr lang="fr-FR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Charleston, SC</a:t>
            </a:r>
            <a:endParaRPr lang="en-US" sz="1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b="1" u="sng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AND </a:t>
            </a:r>
            <a:r>
              <a:rPr lang="en-US" sz="1200" dirty="0">
                <a:solidFill>
                  <a:schemeClr val="tx1"/>
                </a:solidFill>
              </a:rPr>
              <a:t>completely upgraded and renovated!!! Only 1 mile from Boeing...So close you could ride your bike! Just 5 minutes to I-526 and 7 minutes to I-26 and </a:t>
            </a:r>
            <a:r>
              <a:rPr lang="en-US" sz="1200" dirty="0" err="1">
                <a:solidFill>
                  <a:schemeClr val="tx1"/>
                </a:solidFill>
              </a:rPr>
              <a:t>Tanger</a:t>
            </a:r>
            <a:r>
              <a:rPr lang="en-US" sz="1200" dirty="0">
                <a:solidFill>
                  <a:schemeClr val="tx1"/>
                </a:solidFill>
              </a:rPr>
              <a:t> Outlet Mall and less than 30 minutes to downtown Charleston and the beaches. This home has a very unique floor plan...As you enter the home you can either go up to the main living area with living room, kitchen and 3 bedrooms or go down a few steps to what could be a large master bedroom with fireplace or if you don't need 4 bedrooms can be a family room or even a separate mother-in-law living area. The kitchen has </a:t>
            </a:r>
            <a:r>
              <a:rPr lang="en-US" sz="1200" dirty="0" smtClean="0">
                <a:solidFill>
                  <a:schemeClr val="tx1"/>
                </a:solidFill>
              </a:rPr>
              <a:t>new </a:t>
            </a:r>
            <a:r>
              <a:rPr lang="en-US" sz="1200" dirty="0">
                <a:solidFill>
                  <a:schemeClr val="tx1"/>
                </a:solidFill>
              </a:rPr>
              <a:t>granite counter tops and new high end appliances. This beautiful home has been professionally remodeled from top to bottom and features an open concept living/kitchen area. All new flooring throughout, smooth ceilings, new window and doors as well as new high end appliances. A new 400 square foot elevated deck has been added to the rear of the home for entertaining. The master suite (first floor) has a huge rock fireplace and custom built doors going to the bath and walk in closet. The master bath has a tile shower, granite dual vanity and lots of space to add shelving or seating.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800" b="1" dirty="0" smtClean="0">
                <a:solidFill>
                  <a:schemeClr val="tx1"/>
                </a:solidFill>
              </a:rPr>
              <a:t>MLS# 1425842 ~ $188,000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8919627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Rick Willis </a:t>
            </a:r>
            <a:endParaRPr lang="en-US" sz="2400" b="1" dirty="0" smtClean="0"/>
          </a:p>
          <a:p>
            <a:pPr algn="ctr"/>
            <a:r>
              <a:rPr lang="en-US" sz="1400" dirty="0" smtClean="0"/>
              <a:t>843-327-3017 </a:t>
            </a:r>
            <a:endParaRPr lang="en-US" sz="1400" dirty="0"/>
          </a:p>
          <a:p>
            <a:pPr algn="ctr"/>
            <a:r>
              <a:rPr lang="en-US" sz="1400" dirty="0" smtClean="0"/>
              <a:t>rwillisteam@gmail.com</a:t>
            </a:r>
          </a:p>
          <a:p>
            <a:pPr algn="ctr"/>
            <a:r>
              <a:rPr lang="en-US" sz="1200" dirty="0"/>
              <a:t>The Group, LLC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2539" y="224135"/>
            <a:ext cx="77673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 Mile </a:t>
            </a:r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Boeing - Totally </a:t>
            </a:r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Renovated and </a:t>
            </a: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Upgraded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7" y="2491898"/>
            <a:ext cx="1754660" cy="131599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7" y="762000"/>
            <a:ext cx="1753885" cy="131541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986" y="762000"/>
            <a:ext cx="1753885" cy="131541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987" y="2515212"/>
            <a:ext cx="1753884" cy="131541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849" y="762000"/>
            <a:ext cx="3786700" cy="304589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1" y="4222377"/>
            <a:ext cx="1753885" cy="131541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213" y="4222377"/>
            <a:ext cx="1753884" cy="131541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5301" y="2099990"/>
            <a:ext cx="17538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Master </a:t>
            </a:r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Bedroom or Family Room </a:t>
            </a: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w/Fireplace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4526" y="3830469"/>
            <a:ext cx="17538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Granite Countertops &amp;</a:t>
            </a:r>
          </a:p>
          <a:p>
            <a:pPr algn="ctr"/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Stainless Steel Appliances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4526" y="5560368"/>
            <a:ext cx="175388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Rear View of Home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971011" y="2169240"/>
            <a:ext cx="175388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Totally Upgraded Master </a:t>
            </a:r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Bath</a:t>
            </a:r>
            <a:endParaRPr lang="en-US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942436" y="3899719"/>
            <a:ext cx="175388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Floorplan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942436" y="5560368"/>
            <a:ext cx="175388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Huge Fenced Back Yard</a:t>
            </a:r>
          </a:p>
        </p:txBody>
      </p:sp>
      <p:sp>
        <p:nvSpPr>
          <p:cNvPr id="5" name="Rectangle 4"/>
          <p:cNvSpPr/>
          <p:nvPr/>
        </p:nvSpPr>
        <p:spPr>
          <a:xfrm>
            <a:off x="1992849" y="3892025"/>
            <a:ext cx="37867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totally Renovated and Upgraded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15" b="49468"/>
          <a:stretch/>
        </p:blipFill>
        <p:spPr>
          <a:xfrm>
            <a:off x="1992849" y="4222377"/>
            <a:ext cx="3786700" cy="1315413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3008869" y="5560368"/>
            <a:ext cx="175388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 Foot Long Elevated Rear Deck</a:t>
            </a: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302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atp1313@gmail.com</cp:lastModifiedBy>
  <cp:revision>23</cp:revision>
  <dcterms:created xsi:type="dcterms:W3CDTF">2006-08-16T00:00:00Z</dcterms:created>
  <dcterms:modified xsi:type="dcterms:W3CDTF">2014-10-10T14:12:26Z</dcterms:modified>
</cp:coreProperties>
</file>