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p:scale>
          <a:sx n="100" d="100"/>
          <a:sy n="100" d="100"/>
        </p:scale>
        <p:origin x="78" y="7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71550" y="1646133"/>
            <a:ext cx="5829300" cy="3501813"/>
          </a:xfrm>
        </p:spPr>
        <p:txBody>
          <a:bodyPr anchor="b"/>
          <a:lstStyle>
            <a:lvl1pPr algn="ctr">
              <a:defRPr sz="3825"/>
            </a:lvl1pPr>
          </a:lstStyle>
          <a:p>
            <a:r>
              <a:rPr lang="en-US"/>
              <a:t>Click to edit Master title style</a:t>
            </a:r>
          </a:p>
        </p:txBody>
      </p:sp>
      <p:sp>
        <p:nvSpPr>
          <p:cNvPr id="3" name="Subtitle 2"/>
          <p:cNvSpPr>
            <a:spLocks noGrp="1"/>
          </p:cNvSpPr>
          <p:nvPr>
            <p:ph type="subTitle" idx="1"/>
          </p:nvPr>
        </p:nvSpPr>
        <p:spPr>
          <a:xfrm>
            <a:off x="971550" y="5282989"/>
            <a:ext cx="5829300" cy="2428451"/>
          </a:xfrm>
        </p:spPr>
        <p:txBody>
          <a:bodyPr/>
          <a:lstStyle>
            <a:lvl1pPr marL="0" indent="0" algn="ctr">
              <a:buNone/>
              <a:defRPr sz="1530"/>
            </a:lvl1pPr>
            <a:lvl2pPr marL="291465" indent="0" algn="ctr">
              <a:buNone/>
              <a:defRPr sz="1275"/>
            </a:lvl2pPr>
            <a:lvl3pPr marL="582930" indent="0" algn="ctr">
              <a:buNone/>
              <a:defRPr sz="1148"/>
            </a:lvl3pPr>
            <a:lvl4pPr marL="874395" indent="0" algn="ctr">
              <a:buNone/>
              <a:defRPr sz="1020"/>
            </a:lvl4pPr>
            <a:lvl5pPr marL="1165860" indent="0" algn="ctr">
              <a:buNone/>
              <a:defRPr sz="1020"/>
            </a:lvl5pPr>
            <a:lvl6pPr marL="1457325" indent="0" algn="ctr">
              <a:buNone/>
              <a:defRPr sz="1020"/>
            </a:lvl6pPr>
            <a:lvl7pPr marL="1748790" indent="0" algn="ctr">
              <a:buNone/>
              <a:defRPr sz="1020"/>
            </a:lvl7pPr>
            <a:lvl8pPr marL="2040255" indent="0" algn="ctr">
              <a:buNone/>
              <a:defRPr sz="1020"/>
            </a:lvl8pPr>
            <a:lvl9pPr marL="2331720" indent="0" algn="ctr">
              <a:buNone/>
              <a:defRPr sz="1020"/>
            </a:lvl9pPr>
          </a:lstStyle>
          <a:p>
            <a:r>
              <a:rPr lang="en-US"/>
              <a:t>Click to edit Master subtitle style</a:t>
            </a:r>
          </a:p>
        </p:txBody>
      </p:sp>
      <p:sp>
        <p:nvSpPr>
          <p:cNvPr id="4" name="Date Placeholder 3"/>
          <p:cNvSpPr>
            <a:spLocks noGrp="1"/>
          </p:cNvSpPr>
          <p:nvPr>
            <p:ph type="dt" sz="half" idx="10"/>
          </p:nvPr>
        </p:nvSpPr>
        <p:spPr/>
        <p:txBody>
          <a:bodyPr/>
          <a:lstStyle/>
          <a:p>
            <a:fld id="{1DEE1867-B3D7-4709-9A5D-B88D860BAE96}"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0903381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48310074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171593" y="535517"/>
            <a:ext cx="1256943" cy="8524029"/>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00765" y="535517"/>
            <a:ext cx="3673674"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371627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EE1867-B3D7-4709-9A5D-B88D860BAE96}"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70601272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3825"/>
            </a:lvl1pPr>
          </a:lstStyle>
          <a:p>
            <a:r>
              <a:rPr lang="en-US"/>
              <a:t>Click to edit Master title style</a:t>
            </a:r>
          </a:p>
        </p:txBody>
      </p:sp>
      <p:sp>
        <p:nvSpPr>
          <p:cNvPr id="3" name="Text Placeholder 2"/>
          <p:cNvSpPr>
            <a:spLocks noGrp="1"/>
          </p:cNvSpPr>
          <p:nvPr>
            <p:ph type="body" idx="1"/>
          </p:nvPr>
        </p:nvSpPr>
        <p:spPr>
          <a:xfrm>
            <a:off x="530305" y="6731215"/>
            <a:ext cx="6703695" cy="2200274"/>
          </a:xfrm>
        </p:spPr>
        <p:txBody>
          <a:bodyPr/>
          <a:lstStyle>
            <a:lvl1pPr marL="0" indent="0">
              <a:buNone/>
              <a:defRPr sz="1530">
                <a:solidFill>
                  <a:schemeClr val="tx1">
                    <a:tint val="75000"/>
                  </a:schemeClr>
                </a:solidFill>
              </a:defRPr>
            </a:lvl1pPr>
            <a:lvl2pPr marL="291465" indent="0">
              <a:buNone/>
              <a:defRPr sz="1275">
                <a:solidFill>
                  <a:schemeClr val="tx1">
                    <a:tint val="75000"/>
                  </a:schemeClr>
                </a:solidFill>
              </a:defRPr>
            </a:lvl2pPr>
            <a:lvl3pPr marL="582930" indent="0">
              <a:buNone/>
              <a:defRPr sz="1148">
                <a:solidFill>
                  <a:schemeClr val="tx1">
                    <a:tint val="75000"/>
                  </a:schemeClr>
                </a:solidFill>
              </a:defRPr>
            </a:lvl3pPr>
            <a:lvl4pPr marL="874395" indent="0">
              <a:buNone/>
              <a:defRPr sz="1020">
                <a:solidFill>
                  <a:schemeClr val="tx1">
                    <a:tint val="75000"/>
                  </a:schemeClr>
                </a:solidFill>
              </a:defRPr>
            </a:lvl4pPr>
            <a:lvl5pPr marL="1165860" indent="0">
              <a:buNone/>
              <a:defRPr sz="1020">
                <a:solidFill>
                  <a:schemeClr val="tx1">
                    <a:tint val="75000"/>
                  </a:schemeClr>
                </a:solidFill>
              </a:defRPr>
            </a:lvl5pPr>
            <a:lvl6pPr marL="1457325" indent="0">
              <a:buNone/>
              <a:defRPr sz="1020">
                <a:solidFill>
                  <a:schemeClr val="tx1">
                    <a:tint val="75000"/>
                  </a:schemeClr>
                </a:solidFill>
              </a:defRPr>
            </a:lvl6pPr>
            <a:lvl7pPr marL="1748790" indent="0">
              <a:buNone/>
              <a:defRPr sz="1020">
                <a:solidFill>
                  <a:schemeClr val="tx1">
                    <a:tint val="75000"/>
                  </a:schemeClr>
                </a:solidFill>
              </a:defRPr>
            </a:lvl7pPr>
            <a:lvl8pPr marL="2040255" indent="0">
              <a:buNone/>
              <a:defRPr sz="1020">
                <a:solidFill>
                  <a:schemeClr val="tx1">
                    <a:tint val="75000"/>
                  </a:schemeClr>
                </a:solidFill>
              </a:defRPr>
            </a:lvl8pPr>
            <a:lvl9pPr marL="2331720" indent="0">
              <a:buNone/>
              <a:defRPr sz="10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EE1867-B3D7-4709-9A5D-B88D860BAE96}" type="datetimeFigureOut">
              <a:rPr lang="en-US" smtClean="0"/>
              <a:t>9/11/2017</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84652903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00764"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2963228" y="2677584"/>
            <a:ext cx="2465309"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EE1867-B3D7-4709-9A5D-B88D860BAE96}"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5547472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1530" b="1"/>
            </a:lvl1pPr>
            <a:lvl2pPr marL="291465" indent="0">
              <a:buNone/>
              <a:defRPr sz="1275" b="1"/>
            </a:lvl2pPr>
            <a:lvl3pPr marL="582930" indent="0">
              <a:buNone/>
              <a:defRPr sz="1148" b="1"/>
            </a:lvl3pPr>
            <a:lvl4pPr marL="874395" indent="0">
              <a:buNone/>
              <a:defRPr sz="1020" b="1"/>
            </a:lvl4pPr>
            <a:lvl5pPr marL="1165860" indent="0">
              <a:buNone/>
              <a:defRPr sz="1020" b="1"/>
            </a:lvl5pPr>
            <a:lvl6pPr marL="1457325" indent="0">
              <a:buNone/>
              <a:defRPr sz="1020" b="1"/>
            </a:lvl6pPr>
            <a:lvl7pPr marL="1748790" indent="0">
              <a:buNone/>
              <a:defRPr sz="1020" b="1"/>
            </a:lvl7pPr>
            <a:lvl8pPr marL="2040255" indent="0">
              <a:buNone/>
              <a:defRPr sz="1020" b="1"/>
            </a:lvl8pPr>
            <a:lvl9pPr marL="2331720" indent="0">
              <a:buNone/>
              <a:defRPr sz="102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EE1867-B3D7-4709-9A5D-B88D860BAE96}" type="datetimeFigureOut">
              <a:rPr lang="en-US" smtClean="0"/>
              <a:t>9/11/2017</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32558297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EE1867-B3D7-4709-9A5D-B88D860BAE96}" type="datetimeFigureOut">
              <a:rPr lang="en-US" smtClean="0"/>
              <a:t>9/11/2017</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138538539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EE1867-B3D7-4709-9A5D-B88D860BAE96}" type="datetimeFigureOut">
              <a:rPr lang="en-US" smtClean="0"/>
              <a:t>9/11/2017</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2551715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Content Placeholder 2"/>
          <p:cNvSpPr>
            <a:spLocks noGrp="1"/>
          </p:cNvSpPr>
          <p:nvPr>
            <p:ph idx="1"/>
          </p:nvPr>
        </p:nvSpPr>
        <p:spPr>
          <a:xfrm>
            <a:off x="3304282" y="1448226"/>
            <a:ext cx="3934778" cy="7147983"/>
          </a:xfrm>
        </p:spPr>
        <p:txBody>
          <a:bodyPr/>
          <a:lstStyle>
            <a:lvl1pPr>
              <a:defRPr sz="2040"/>
            </a:lvl1pPr>
            <a:lvl2pPr>
              <a:defRPr sz="1785"/>
            </a:lvl2pPr>
            <a:lvl3pPr>
              <a:defRPr sz="1530"/>
            </a:lvl3pPr>
            <a:lvl4pPr>
              <a:defRPr sz="1275"/>
            </a:lvl4pPr>
            <a:lvl5pPr>
              <a:defRPr sz="1275"/>
            </a:lvl5pPr>
            <a:lvl6pPr>
              <a:defRPr sz="1275"/>
            </a:lvl6pPr>
            <a:lvl7pPr>
              <a:defRPr sz="1275"/>
            </a:lvl7pPr>
            <a:lvl8pPr>
              <a:defRPr sz="1275"/>
            </a:lvl8pPr>
            <a:lvl9pPr>
              <a:defRPr sz="1275"/>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43351506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040"/>
            </a:lvl1pPr>
          </a:lstStyle>
          <a:p>
            <a:r>
              <a:rPr lang="en-US"/>
              <a:t>Click to edit Master title style</a:t>
            </a:r>
          </a:p>
        </p:txBody>
      </p:sp>
      <p:sp>
        <p:nvSpPr>
          <p:cNvPr id="3" name="Picture Placeholder 2"/>
          <p:cNvSpPr>
            <a:spLocks noGrp="1"/>
          </p:cNvSpPr>
          <p:nvPr>
            <p:ph type="pic" idx="1"/>
          </p:nvPr>
        </p:nvSpPr>
        <p:spPr>
          <a:xfrm>
            <a:off x="3304282" y="1448226"/>
            <a:ext cx="3934778" cy="7147983"/>
          </a:xfrm>
        </p:spPr>
        <p:txBody>
          <a:bodyPr/>
          <a:lstStyle>
            <a:lvl1pPr marL="0" indent="0">
              <a:buNone/>
              <a:defRPr sz="2040"/>
            </a:lvl1pPr>
            <a:lvl2pPr marL="291465" indent="0">
              <a:buNone/>
              <a:defRPr sz="1785"/>
            </a:lvl2pPr>
            <a:lvl3pPr marL="582930" indent="0">
              <a:buNone/>
              <a:defRPr sz="1530"/>
            </a:lvl3pPr>
            <a:lvl4pPr marL="874395" indent="0">
              <a:buNone/>
              <a:defRPr sz="1275"/>
            </a:lvl4pPr>
            <a:lvl5pPr marL="1165860" indent="0">
              <a:buNone/>
              <a:defRPr sz="1275"/>
            </a:lvl5pPr>
            <a:lvl6pPr marL="1457325" indent="0">
              <a:buNone/>
              <a:defRPr sz="1275"/>
            </a:lvl6pPr>
            <a:lvl7pPr marL="1748790" indent="0">
              <a:buNone/>
              <a:defRPr sz="1275"/>
            </a:lvl7pPr>
            <a:lvl8pPr marL="2040255" indent="0">
              <a:buNone/>
              <a:defRPr sz="1275"/>
            </a:lvl8pPr>
            <a:lvl9pPr marL="2331720" indent="0">
              <a:buNone/>
              <a:defRPr sz="1275"/>
            </a:lvl9pPr>
          </a:lstStyle>
          <a:p>
            <a:endParaRPr lang="en-US"/>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020"/>
            </a:lvl1pPr>
            <a:lvl2pPr marL="291465" indent="0">
              <a:buNone/>
              <a:defRPr sz="893"/>
            </a:lvl2pPr>
            <a:lvl3pPr marL="582930" indent="0">
              <a:buNone/>
              <a:defRPr sz="765"/>
            </a:lvl3pPr>
            <a:lvl4pPr marL="874395" indent="0">
              <a:buNone/>
              <a:defRPr sz="638"/>
            </a:lvl4pPr>
            <a:lvl5pPr marL="1165860" indent="0">
              <a:buNone/>
              <a:defRPr sz="638"/>
            </a:lvl5pPr>
            <a:lvl6pPr marL="1457325" indent="0">
              <a:buNone/>
              <a:defRPr sz="638"/>
            </a:lvl6pPr>
            <a:lvl7pPr marL="1748790" indent="0">
              <a:buNone/>
              <a:defRPr sz="638"/>
            </a:lvl7pPr>
            <a:lvl8pPr marL="2040255" indent="0">
              <a:buNone/>
              <a:defRPr sz="638"/>
            </a:lvl8pPr>
            <a:lvl9pPr marL="2331720" indent="0">
              <a:buNone/>
              <a:defRPr sz="638"/>
            </a:lvl9pPr>
          </a:lstStyle>
          <a:p>
            <a:pPr lvl="0"/>
            <a:r>
              <a:rPr lang="en-US"/>
              <a:t>Click to edit Master text styles</a:t>
            </a:r>
          </a:p>
        </p:txBody>
      </p:sp>
      <p:sp>
        <p:nvSpPr>
          <p:cNvPr id="5" name="Date Placeholder 4"/>
          <p:cNvSpPr>
            <a:spLocks noGrp="1"/>
          </p:cNvSpPr>
          <p:nvPr>
            <p:ph type="dt" sz="half" idx="10"/>
          </p:nvPr>
        </p:nvSpPr>
        <p:spPr/>
        <p:txBody>
          <a:bodyPr/>
          <a:lstStyle/>
          <a:p>
            <a:fld id="{1DEE1867-B3D7-4709-9A5D-B88D860BAE96}" type="datetimeFigureOut">
              <a:rPr lang="en-US" smtClean="0"/>
              <a:t>9/11/2017</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A5635F7-D85F-439E-8C40-5FE5A28C9330}" type="slidenum">
              <a:rPr lang="en-US" smtClean="0"/>
              <a:t>‹#›</a:t>
            </a:fld>
            <a:endParaRPr lang="en-US"/>
          </a:p>
        </p:txBody>
      </p:sp>
    </p:spTree>
    <p:extLst>
      <p:ext uri="{BB962C8B-B14F-4D97-AF65-F5344CB8AC3E}">
        <p14:creationId xmlns:p14="http://schemas.microsoft.com/office/powerpoint/2010/main" val="25252745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765">
                <a:solidFill>
                  <a:schemeClr val="tx1">
                    <a:tint val="75000"/>
                  </a:schemeClr>
                </a:solidFill>
              </a:defRPr>
            </a:lvl1pPr>
          </a:lstStyle>
          <a:p>
            <a:fld id="{1DEE1867-B3D7-4709-9A5D-B88D860BAE96}" type="datetimeFigureOut">
              <a:rPr lang="en-US" smtClean="0"/>
              <a:t>9/11/2017</a:t>
            </a:fld>
            <a:endParaRPr lang="en-US"/>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765">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765">
                <a:solidFill>
                  <a:schemeClr val="tx1">
                    <a:tint val="75000"/>
                  </a:schemeClr>
                </a:solidFill>
              </a:defRPr>
            </a:lvl1pPr>
          </a:lstStyle>
          <a:p>
            <a:fld id="{1A5635F7-D85F-439E-8C40-5FE5A28C9330}" type="slidenum">
              <a:rPr lang="en-US" smtClean="0"/>
              <a:t>‹#›</a:t>
            </a:fld>
            <a:endParaRPr lang="en-US"/>
          </a:p>
        </p:txBody>
      </p:sp>
    </p:spTree>
    <p:extLst>
      <p:ext uri="{BB962C8B-B14F-4D97-AF65-F5344CB8AC3E}">
        <p14:creationId xmlns:p14="http://schemas.microsoft.com/office/powerpoint/2010/main" val="33805943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582930" rtl="0" eaLnBrk="1" latinLnBrk="0" hangingPunct="1">
        <a:lnSpc>
          <a:spcPct val="90000"/>
        </a:lnSpc>
        <a:spcBef>
          <a:spcPct val="0"/>
        </a:spcBef>
        <a:buNone/>
        <a:defRPr sz="2805" kern="1200">
          <a:solidFill>
            <a:schemeClr val="tx1"/>
          </a:solidFill>
          <a:latin typeface="+mj-lt"/>
          <a:ea typeface="+mj-ea"/>
          <a:cs typeface="+mj-cs"/>
        </a:defRPr>
      </a:lvl1pPr>
    </p:titleStyle>
    <p:bodyStyle>
      <a:lvl1pPr marL="145733" indent="-145733" algn="l" defTabSz="582930" rtl="0" eaLnBrk="1" latinLnBrk="0" hangingPunct="1">
        <a:lnSpc>
          <a:spcPct val="90000"/>
        </a:lnSpc>
        <a:spcBef>
          <a:spcPts val="638"/>
        </a:spcBef>
        <a:buFont typeface="Arial" panose="020B0604020202020204" pitchFamily="34" charset="0"/>
        <a:buChar char="•"/>
        <a:defRPr sz="1785" kern="1200">
          <a:solidFill>
            <a:schemeClr val="tx1"/>
          </a:solidFill>
          <a:latin typeface="+mn-lt"/>
          <a:ea typeface="+mn-ea"/>
          <a:cs typeface="+mn-cs"/>
        </a:defRPr>
      </a:lvl1pPr>
      <a:lvl2pPr marL="437198" indent="-145733" algn="l" defTabSz="582930" rtl="0" eaLnBrk="1" latinLnBrk="0" hangingPunct="1">
        <a:lnSpc>
          <a:spcPct val="90000"/>
        </a:lnSpc>
        <a:spcBef>
          <a:spcPts val="319"/>
        </a:spcBef>
        <a:buFont typeface="Arial" panose="020B0604020202020204" pitchFamily="34" charset="0"/>
        <a:buChar char="•"/>
        <a:defRPr sz="1530" kern="1200">
          <a:solidFill>
            <a:schemeClr val="tx1"/>
          </a:solidFill>
          <a:latin typeface="+mn-lt"/>
          <a:ea typeface="+mn-ea"/>
          <a:cs typeface="+mn-cs"/>
        </a:defRPr>
      </a:lvl2pPr>
      <a:lvl3pPr marL="728663" indent="-145733" algn="l" defTabSz="582930" rtl="0" eaLnBrk="1" latinLnBrk="0" hangingPunct="1">
        <a:lnSpc>
          <a:spcPct val="90000"/>
        </a:lnSpc>
        <a:spcBef>
          <a:spcPts val="319"/>
        </a:spcBef>
        <a:buFont typeface="Arial" panose="020B0604020202020204" pitchFamily="34" charset="0"/>
        <a:buChar char="•"/>
        <a:defRPr sz="1275" kern="1200">
          <a:solidFill>
            <a:schemeClr val="tx1"/>
          </a:solidFill>
          <a:latin typeface="+mn-lt"/>
          <a:ea typeface="+mn-ea"/>
          <a:cs typeface="+mn-cs"/>
        </a:defRPr>
      </a:lvl3pPr>
      <a:lvl4pPr marL="102012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4pPr>
      <a:lvl5pPr marL="131159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5pPr>
      <a:lvl6pPr marL="160305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6pPr>
      <a:lvl7pPr marL="189452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7pPr>
      <a:lvl8pPr marL="2185988"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8pPr>
      <a:lvl9pPr marL="2477453" indent="-145733" algn="l" defTabSz="582930" rtl="0" eaLnBrk="1" latinLnBrk="0" hangingPunct="1">
        <a:lnSpc>
          <a:spcPct val="90000"/>
        </a:lnSpc>
        <a:spcBef>
          <a:spcPts val="319"/>
        </a:spcBef>
        <a:buFont typeface="Arial" panose="020B0604020202020204" pitchFamily="34" charset="0"/>
        <a:buChar char="•"/>
        <a:defRPr sz="1148" kern="1200">
          <a:solidFill>
            <a:schemeClr val="tx1"/>
          </a:solidFill>
          <a:latin typeface="+mn-lt"/>
          <a:ea typeface="+mn-ea"/>
          <a:cs typeface="+mn-cs"/>
        </a:defRPr>
      </a:lvl9pPr>
    </p:bodyStyle>
    <p:otherStyle>
      <a:defPPr>
        <a:defRPr lang="en-US"/>
      </a:defPPr>
      <a:lvl1pPr marL="0" algn="l" defTabSz="582930" rtl="0" eaLnBrk="1" latinLnBrk="0" hangingPunct="1">
        <a:defRPr sz="1148" kern="1200">
          <a:solidFill>
            <a:schemeClr val="tx1"/>
          </a:solidFill>
          <a:latin typeface="+mn-lt"/>
          <a:ea typeface="+mn-ea"/>
          <a:cs typeface="+mn-cs"/>
        </a:defRPr>
      </a:lvl1pPr>
      <a:lvl2pPr marL="291465" algn="l" defTabSz="582930" rtl="0" eaLnBrk="1" latinLnBrk="0" hangingPunct="1">
        <a:defRPr sz="1148" kern="1200">
          <a:solidFill>
            <a:schemeClr val="tx1"/>
          </a:solidFill>
          <a:latin typeface="+mn-lt"/>
          <a:ea typeface="+mn-ea"/>
          <a:cs typeface="+mn-cs"/>
        </a:defRPr>
      </a:lvl2pPr>
      <a:lvl3pPr marL="582930" algn="l" defTabSz="582930" rtl="0" eaLnBrk="1" latinLnBrk="0" hangingPunct="1">
        <a:defRPr sz="1148" kern="1200">
          <a:solidFill>
            <a:schemeClr val="tx1"/>
          </a:solidFill>
          <a:latin typeface="+mn-lt"/>
          <a:ea typeface="+mn-ea"/>
          <a:cs typeface="+mn-cs"/>
        </a:defRPr>
      </a:lvl3pPr>
      <a:lvl4pPr marL="874395" algn="l" defTabSz="582930" rtl="0" eaLnBrk="1" latinLnBrk="0" hangingPunct="1">
        <a:defRPr sz="1148" kern="1200">
          <a:solidFill>
            <a:schemeClr val="tx1"/>
          </a:solidFill>
          <a:latin typeface="+mn-lt"/>
          <a:ea typeface="+mn-ea"/>
          <a:cs typeface="+mn-cs"/>
        </a:defRPr>
      </a:lvl4pPr>
      <a:lvl5pPr marL="1165860" algn="l" defTabSz="582930" rtl="0" eaLnBrk="1" latinLnBrk="0" hangingPunct="1">
        <a:defRPr sz="1148" kern="1200">
          <a:solidFill>
            <a:schemeClr val="tx1"/>
          </a:solidFill>
          <a:latin typeface="+mn-lt"/>
          <a:ea typeface="+mn-ea"/>
          <a:cs typeface="+mn-cs"/>
        </a:defRPr>
      </a:lvl5pPr>
      <a:lvl6pPr marL="1457325" algn="l" defTabSz="582930" rtl="0" eaLnBrk="1" latinLnBrk="0" hangingPunct="1">
        <a:defRPr sz="1148" kern="1200">
          <a:solidFill>
            <a:schemeClr val="tx1"/>
          </a:solidFill>
          <a:latin typeface="+mn-lt"/>
          <a:ea typeface="+mn-ea"/>
          <a:cs typeface="+mn-cs"/>
        </a:defRPr>
      </a:lvl6pPr>
      <a:lvl7pPr marL="1748790" algn="l" defTabSz="582930" rtl="0" eaLnBrk="1" latinLnBrk="0" hangingPunct="1">
        <a:defRPr sz="1148" kern="1200">
          <a:solidFill>
            <a:schemeClr val="tx1"/>
          </a:solidFill>
          <a:latin typeface="+mn-lt"/>
          <a:ea typeface="+mn-ea"/>
          <a:cs typeface="+mn-cs"/>
        </a:defRPr>
      </a:lvl7pPr>
      <a:lvl8pPr marL="2040255" algn="l" defTabSz="582930" rtl="0" eaLnBrk="1" latinLnBrk="0" hangingPunct="1">
        <a:defRPr sz="1148" kern="1200">
          <a:solidFill>
            <a:schemeClr val="tx1"/>
          </a:solidFill>
          <a:latin typeface="+mn-lt"/>
          <a:ea typeface="+mn-ea"/>
          <a:cs typeface="+mn-cs"/>
        </a:defRPr>
      </a:lvl8pPr>
      <a:lvl9pPr marL="2331720" algn="l" defTabSz="582930" rtl="0" eaLnBrk="1" latinLnBrk="0" hangingPunct="1">
        <a:defRPr sz="1148"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jpeg"/><Relationship Id="rId13" Type="http://schemas.openxmlformats.org/officeDocument/2006/relationships/image" Target="../media/image10.jpeg"/><Relationship Id="rId3" Type="http://schemas.openxmlformats.org/officeDocument/2006/relationships/image" Target="../media/image2.jpeg"/><Relationship Id="rId7" Type="http://schemas.openxmlformats.org/officeDocument/2006/relationships/image" Target="../media/image6.jpeg"/><Relationship Id="rId12" Type="http://schemas.openxmlformats.org/officeDocument/2006/relationships/image" Target="../media/image9.jpeg"/><Relationship Id="rId2" Type="http://schemas.openxmlformats.org/officeDocument/2006/relationships/image" Target="../media/image1.jpeg"/><Relationship Id="rId16" Type="http://schemas.openxmlformats.org/officeDocument/2006/relationships/image" Target="../media/image13.jpeg"/><Relationship Id="rId1" Type="http://schemas.openxmlformats.org/officeDocument/2006/relationships/slideLayout" Target="../slideLayouts/slideLayout1.xml"/><Relationship Id="rId6" Type="http://schemas.openxmlformats.org/officeDocument/2006/relationships/image" Target="../media/image5.jpeg"/><Relationship Id="rId11" Type="http://schemas.openxmlformats.org/officeDocument/2006/relationships/hyperlink" Target="mailto:conniesross@aol.com" TargetMode="External"/><Relationship Id="rId5" Type="http://schemas.openxmlformats.org/officeDocument/2006/relationships/image" Target="../media/image4.jpeg"/><Relationship Id="rId15" Type="http://schemas.openxmlformats.org/officeDocument/2006/relationships/image" Target="../media/image12.jpeg"/><Relationship Id="rId10" Type="http://schemas.openxmlformats.org/officeDocument/2006/relationships/hyperlink" Target="mailto:dctidewater@yahoo.com" TargetMode="External"/><Relationship Id="rId4" Type="http://schemas.openxmlformats.org/officeDocument/2006/relationships/image" Target="../media/image3.jpeg"/><Relationship Id="rId9" Type="http://schemas.openxmlformats.org/officeDocument/2006/relationships/image" Target="../media/image8.jpg"/><Relationship Id="rId14" Type="http://schemas.openxmlformats.org/officeDocument/2006/relationships/image" Target="../media/image11.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360008" y="-1394"/>
            <a:ext cx="6412095" cy="4258032"/>
          </a:xfrm>
          <a:prstGeom prst="rect">
            <a:avLst/>
          </a:prstGeom>
          <a:ln>
            <a:solidFill>
              <a:schemeClr val="bg1"/>
            </a:solidFill>
          </a:ln>
        </p:spPr>
      </p:pic>
      <p:sp>
        <p:nvSpPr>
          <p:cNvPr id="5" name="Rectangle 4"/>
          <p:cNvSpPr/>
          <p:nvPr/>
        </p:nvSpPr>
        <p:spPr>
          <a:xfrm>
            <a:off x="1370343" y="4342363"/>
            <a:ext cx="6394138" cy="4616648"/>
          </a:xfrm>
          <a:prstGeom prst="rect">
            <a:avLst/>
          </a:prstGeom>
        </p:spPr>
        <p:txBody>
          <a:bodyPr wrap="square">
            <a:spAutoFit/>
          </a:bodyPr>
          <a:lstStyle/>
          <a:p>
            <a:pPr algn="ctr"/>
            <a:r>
              <a:rPr lang="en-US" sz="1400" dirty="0">
                <a:latin typeface="Adobe Caslon Pro" panose="0205050205050A020403" pitchFamily="18" charset="0"/>
              </a:rPr>
              <a:t>Welcome to Eastport in the charming Hamlet of Little River where living is easy, safe, carefree and oh so convenient! The Garden Homes at Eastport seem compact, but LIVE BIG! These houses are particularly desirable as they combine the best of a spacious detached-home-residence with the minimal-maintenance-lifestyle of a condo. Plus, low HOA fees include exterior yard maintenance, and the yard is on a sprinkler system. Eastport has ease of location as well to shopping, the finest and fun restaurants, recreation, beaches, the Little River Waterfront and major roads and highways. This lovely ICW community itself also features the signature Valley at Eastport Golf Course, with its own clubhouse &amp; grill, and owners' pool. </a:t>
            </a:r>
          </a:p>
          <a:p>
            <a:pPr algn="ctr"/>
            <a:endParaRPr lang="en-US" sz="1400" dirty="0">
              <a:latin typeface="Adobe Caslon Pro" panose="0205050205050A020403" pitchFamily="18" charset="0"/>
            </a:endParaRPr>
          </a:p>
          <a:p>
            <a:pPr algn="ctr"/>
            <a:r>
              <a:rPr lang="en-US" sz="1400" dirty="0">
                <a:latin typeface="Adobe Caslon Pro" panose="0205050205050A020403" pitchFamily="18" charset="0"/>
              </a:rPr>
              <a:t>This Garden Home is only steps from the pool &amp; amenity center and enjoys front views of the 18th green, putting &amp; chipping areas and clubhouse. Yet it is situated on a very private wooded lot that adjoins a secluded wetlands enclave with pond view, providing a pretty backyard setting from its well-enjoyed Carolina room and bricked patio, accessed from both the living room and master bedroom. This peaceful respite which invites quiet enjoyment of its natural surroundings can never be developed. </a:t>
            </a:r>
          </a:p>
          <a:p>
            <a:pPr algn="ctr"/>
            <a:endParaRPr lang="en-US" sz="1400" dirty="0">
              <a:latin typeface="Adobe Caslon Pro" panose="0205050205050A020403" pitchFamily="18" charset="0"/>
            </a:endParaRPr>
          </a:p>
          <a:p>
            <a:pPr algn="ctr"/>
            <a:r>
              <a:rPr lang="en-US" sz="1400" dirty="0">
                <a:latin typeface="Adobe Caslon Pro" panose="0205050205050A020403" pitchFamily="18" charset="0"/>
              </a:rPr>
              <a:t>The beautiful, immaculate split-bedroom, two-bath pleasing floor plan features master with large </a:t>
            </a:r>
            <a:r>
              <a:rPr lang="en-US" sz="1400" dirty="0" err="1">
                <a:latin typeface="Adobe Caslon Pro" panose="0205050205050A020403" pitchFamily="18" charset="0"/>
              </a:rPr>
              <a:t>ensuite</a:t>
            </a:r>
            <a:r>
              <a:rPr lang="en-US" sz="1400" dirty="0">
                <a:latin typeface="Adobe Caslon Pro" panose="0205050205050A020403" pitchFamily="18" charset="0"/>
              </a:rPr>
              <a:t>, a double-car garage and windows in every living area. With high ceilings and lots of luxury extras, this delightful, rare beach-house opportunity offers unexpected space, comfort and even BIGGER VALUE!</a:t>
            </a:r>
          </a:p>
        </p:txBody>
      </p:sp>
      <p:sp>
        <p:nvSpPr>
          <p:cNvPr id="23" name="Rectangle 22"/>
          <p:cNvSpPr/>
          <p:nvPr/>
        </p:nvSpPr>
        <p:spPr>
          <a:xfrm>
            <a:off x="1360008" y="3394864"/>
            <a:ext cx="6404474" cy="861774"/>
          </a:xfrm>
          <a:prstGeom prst="rect">
            <a:avLst/>
          </a:prstGeom>
          <a:noFill/>
        </p:spPr>
        <p:txBody>
          <a:bodyPr wrap="square" anchor="b">
            <a:spAutoFit/>
          </a:bodyPr>
          <a:lstStyle/>
          <a:p>
            <a:pPr algn="ctr"/>
            <a:r>
              <a:rPr lang="en-US" dirty="0">
                <a:ln w="3175">
                  <a:noFill/>
                </a:ln>
                <a:solidFill>
                  <a:schemeClr val="bg1"/>
                </a:solidFill>
                <a:effectLst>
                  <a:outerShdw blurRad="50800" dist="38100" dir="2700000" algn="tl" rotWithShape="0">
                    <a:prstClr val="black">
                      <a:alpha val="40000"/>
                    </a:prstClr>
                  </a:outerShdw>
                </a:effectLst>
                <a:latin typeface="Adobe Caslon Pro Bold" panose="0205070206050A020403" pitchFamily="18" charset="0"/>
              </a:rPr>
              <a:t>4546 Eastport Blvd #101</a:t>
            </a:r>
          </a:p>
          <a:p>
            <a:pPr algn="ctr"/>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Eastport ~ Little River, SC 29566</a:t>
            </a:r>
          </a:p>
          <a:p>
            <a:pPr algn="ctr"/>
            <a:r>
              <a:rPr lang="en-US" sz="1600" dirty="0">
                <a:ln w="3175">
                  <a:noFill/>
                </a:ln>
                <a:solidFill>
                  <a:schemeClr val="bg1"/>
                </a:solidFill>
                <a:effectLst>
                  <a:outerShdw blurRad="50800" dist="38100" dir="2700000" algn="tl" rotWithShape="0">
                    <a:prstClr val="black">
                      <a:alpha val="40000"/>
                    </a:prstClr>
                  </a:outerShdw>
                </a:effectLst>
                <a:latin typeface="Adobe Caslon Pro" panose="0205050205050A020403" pitchFamily="18" charset="0"/>
              </a:rPr>
              <a:t>MLS# 1719277 ~ $189,900</a:t>
            </a:r>
          </a:p>
        </p:txBody>
      </p:sp>
      <p:sp>
        <p:nvSpPr>
          <p:cNvPr id="25" name="Rectangle 24"/>
          <p:cNvSpPr/>
          <p:nvPr/>
        </p:nvSpPr>
        <p:spPr>
          <a:xfrm>
            <a:off x="8104533" y="1719992"/>
            <a:ext cx="2584174" cy="933941"/>
          </a:xfrm>
          <a:prstGeom prst="rect">
            <a:avLst/>
          </a:prstGeom>
          <a:gradFill>
            <a:gsLst>
              <a:gs pos="0">
                <a:schemeClr val="accent1">
                  <a:lumMod val="5000"/>
                  <a:lumOff val="95000"/>
                  <a:alpha val="0"/>
                </a:schemeClr>
              </a:gs>
              <a:gs pos="82000">
                <a:schemeClr val="bg1"/>
              </a:gs>
            </a:gsLst>
            <a:lin ang="5400000" scaled="1"/>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2" name="Picture 11"/>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0" y="4468"/>
            <a:ext cx="1363209" cy="905256"/>
          </a:xfrm>
          <a:prstGeom prst="rect">
            <a:avLst/>
          </a:prstGeom>
          <a:ln>
            <a:solidFill>
              <a:schemeClr val="bg1"/>
            </a:solidFill>
          </a:ln>
          <a:effectLst/>
        </p:spPr>
      </p:pic>
      <p:pic>
        <p:nvPicPr>
          <p:cNvPr id="13" name="Picture 12"/>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3567" y="4540013"/>
            <a:ext cx="1363209" cy="905256"/>
          </a:xfrm>
          <a:prstGeom prst="rect">
            <a:avLst/>
          </a:prstGeom>
          <a:ln>
            <a:solidFill>
              <a:schemeClr val="bg1"/>
            </a:solidFill>
          </a:ln>
          <a:effectLst/>
        </p:spPr>
      </p:pic>
      <p:pic>
        <p:nvPicPr>
          <p:cNvPr id="15" name="Picture 14"/>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 y="3632904"/>
            <a:ext cx="1363209" cy="905256"/>
          </a:xfrm>
          <a:prstGeom prst="rect">
            <a:avLst/>
          </a:prstGeom>
          <a:ln>
            <a:solidFill>
              <a:schemeClr val="bg1"/>
            </a:solidFill>
          </a:ln>
          <a:effectLst/>
        </p:spPr>
      </p:pic>
      <p:pic>
        <p:nvPicPr>
          <p:cNvPr id="16" name="Picture 15"/>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1818686"/>
            <a:ext cx="1363209" cy="905256"/>
          </a:xfrm>
          <a:prstGeom prst="rect">
            <a:avLst/>
          </a:prstGeom>
          <a:ln>
            <a:solidFill>
              <a:schemeClr val="bg1"/>
            </a:solidFill>
          </a:ln>
          <a:effectLst/>
        </p:spPr>
      </p:pic>
      <p:pic>
        <p:nvPicPr>
          <p:cNvPr id="27" name="Picture 2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2725795"/>
            <a:ext cx="1363209" cy="905256"/>
          </a:xfrm>
          <a:prstGeom prst="rect">
            <a:avLst/>
          </a:prstGeom>
          <a:ln>
            <a:solidFill>
              <a:schemeClr val="bg1"/>
            </a:solidFill>
          </a:ln>
          <a:effectLst/>
        </p:spPr>
      </p:pic>
      <p:pic>
        <p:nvPicPr>
          <p:cNvPr id="22" name="Picture 2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65947" y="9227540"/>
            <a:ext cx="904875" cy="682162"/>
          </a:xfrm>
          <a:prstGeom prst="rect">
            <a:avLst/>
          </a:prstGeom>
        </p:spPr>
      </p:pic>
      <p:pic>
        <p:nvPicPr>
          <p:cNvPr id="28" name="Picture 27"/>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6672269" y="9224361"/>
            <a:ext cx="838198" cy="688520"/>
          </a:xfrm>
          <a:prstGeom prst="rect">
            <a:avLst/>
          </a:prstGeom>
        </p:spPr>
      </p:pic>
      <p:sp>
        <p:nvSpPr>
          <p:cNvPr id="30" name="Rectangle 29"/>
          <p:cNvSpPr/>
          <p:nvPr/>
        </p:nvSpPr>
        <p:spPr>
          <a:xfrm>
            <a:off x="1722928" y="9245456"/>
            <a:ext cx="1931374"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Deborah Collins</a:t>
            </a:r>
          </a:p>
          <a:p>
            <a:pPr algn="ctr"/>
            <a:r>
              <a:rPr lang="en-US" sz="1100" dirty="0">
                <a:solidFill>
                  <a:srgbClr val="000000"/>
                </a:solidFill>
                <a:latin typeface="Arial" panose="020B0604020202020204" pitchFamily="34" charset="0"/>
              </a:rPr>
              <a:t>843-424-9013</a:t>
            </a:r>
          </a:p>
          <a:p>
            <a:pPr algn="ctr"/>
            <a:r>
              <a:rPr lang="en-US" sz="1100" dirty="0">
                <a:solidFill>
                  <a:srgbClr val="093E6E"/>
                </a:solidFill>
                <a:latin typeface="Arial" panose="020B0604020202020204" pitchFamily="34" charset="0"/>
                <a:hlinkClick r:id="rId10"/>
              </a:rPr>
              <a:t>dctidewater@yahoo.com</a:t>
            </a:r>
            <a:endParaRPr lang="en-US" sz="1100" b="0" i="0" dirty="0">
              <a:solidFill>
                <a:srgbClr val="000000"/>
              </a:solidFill>
              <a:effectLst/>
              <a:latin typeface="Arial" panose="020B0604020202020204" pitchFamily="34" charset="0"/>
            </a:endParaRPr>
          </a:p>
        </p:txBody>
      </p:sp>
      <p:sp>
        <p:nvSpPr>
          <p:cNvPr id="34" name="Rectangle 33"/>
          <p:cNvSpPr/>
          <p:nvPr/>
        </p:nvSpPr>
        <p:spPr>
          <a:xfrm>
            <a:off x="4206408" y="9245456"/>
            <a:ext cx="1913756" cy="646331"/>
          </a:xfrm>
          <a:prstGeom prst="rect">
            <a:avLst/>
          </a:prstGeom>
        </p:spPr>
        <p:txBody>
          <a:bodyPr wrap="square">
            <a:spAutoFit/>
          </a:bodyPr>
          <a:lstStyle/>
          <a:p>
            <a:pPr algn="ctr"/>
            <a:r>
              <a:rPr lang="en-US" sz="1400" dirty="0">
                <a:solidFill>
                  <a:srgbClr val="000000"/>
                </a:solidFill>
                <a:latin typeface="Arial" panose="020B0604020202020204" pitchFamily="34" charset="0"/>
              </a:rPr>
              <a:t>Connie Ross-Karl</a:t>
            </a:r>
          </a:p>
          <a:p>
            <a:pPr algn="ctr"/>
            <a:r>
              <a:rPr lang="en-US" sz="1100" dirty="0">
                <a:solidFill>
                  <a:srgbClr val="000000"/>
                </a:solidFill>
                <a:latin typeface="Arial" panose="020B0604020202020204" pitchFamily="34" charset="0"/>
              </a:rPr>
              <a:t>702-306-2643</a:t>
            </a:r>
          </a:p>
          <a:p>
            <a:pPr algn="ctr"/>
            <a:r>
              <a:rPr lang="en-US" sz="1100" dirty="0">
                <a:solidFill>
                  <a:srgbClr val="093E6E"/>
                </a:solidFill>
                <a:latin typeface="Arial" panose="020B0604020202020204" pitchFamily="34" charset="0"/>
                <a:hlinkClick r:id="rId11"/>
              </a:rPr>
              <a:t>conniesross@aol.com</a:t>
            </a:r>
            <a:endParaRPr lang="en-US" sz="1100" b="0" i="0" dirty="0">
              <a:solidFill>
                <a:srgbClr val="000000"/>
              </a:solidFill>
              <a:effectLst/>
              <a:latin typeface="Arial" panose="020B0604020202020204" pitchFamily="34" charset="0"/>
            </a:endParaRPr>
          </a:p>
        </p:txBody>
      </p:sp>
      <p:sp>
        <p:nvSpPr>
          <p:cNvPr id="35" name="Rectangle 34"/>
          <p:cNvSpPr/>
          <p:nvPr/>
        </p:nvSpPr>
        <p:spPr>
          <a:xfrm>
            <a:off x="0" y="9837384"/>
            <a:ext cx="7772400" cy="215444"/>
          </a:xfrm>
          <a:prstGeom prst="rect">
            <a:avLst/>
          </a:prstGeom>
        </p:spPr>
        <p:txBody>
          <a:bodyPr wrap="square">
            <a:spAutoFit/>
          </a:bodyPr>
          <a:lstStyle/>
          <a:p>
            <a:pPr algn="ctr"/>
            <a:r>
              <a:rPr lang="en-US" sz="800" dirty="0">
                <a:solidFill>
                  <a:srgbClr val="000000"/>
                </a:solidFill>
                <a:latin typeface="Arial" panose="020B0604020202020204" pitchFamily="34" charset="0"/>
              </a:rPr>
              <a:t>NEW WAY PROPERTIES MYRTLE BEACH</a:t>
            </a:r>
            <a:r>
              <a:rPr lang="en-US" sz="800" dirty="0">
                <a:solidFill>
                  <a:srgbClr val="093E6E"/>
                </a:solidFill>
                <a:latin typeface="Arial" panose="020B0604020202020204" pitchFamily="34" charset="0"/>
              </a:rPr>
              <a:t> </a:t>
            </a:r>
            <a:endParaRPr lang="en-US" sz="800" dirty="0"/>
          </a:p>
        </p:txBody>
      </p:sp>
      <p:pic>
        <p:nvPicPr>
          <p:cNvPr id="37" name="Picture 36"/>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0" y="6354231"/>
            <a:ext cx="1363209" cy="905256"/>
          </a:xfrm>
          <a:prstGeom prst="rect">
            <a:avLst/>
          </a:prstGeom>
          <a:ln>
            <a:solidFill>
              <a:schemeClr val="bg1"/>
            </a:solidFill>
          </a:ln>
          <a:effectLst/>
        </p:spPr>
      </p:pic>
      <p:pic>
        <p:nvPicPr>
          <p:cNvPr id="38" name="Picture 37"/>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0" y="8168447"/>
            <a:ext cx="1363210" cy="905256"/>
          </a:xfrm>
          <a:prstGeom prst="rect">
            <a:avLst/>
          </a:prstGeom>
          <a:ln>
            <a:solidFill>
              <a:schemeClr val="bg1"/>
            </a:solidFill>
          </a:ln>
          <a:effectLst/>
        </p:spPr>
      </p:pic>
      <p:pic>
        <p:nvPicPr>
          <p:cNvPr id="40" name="Picture 39"/>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0" y="7261340"/>
            <a:ext cx="1363209" cy="905256"/>
          </a:xfrm>
          <a:prstGeom prst="rect">
            <a:avLst/>
          </a:prstGeom>
          <a:ln>
            <a:solidFill>
              <a:schemeClr val="bg1"/>
            </a:solidFill>
          </a:ln>
          <a:effectLst/>
        </p:spPr>
      </p:pic>
      <p:pic>
        <p:nvPicPr>
          <p:cNvPr id="41" name="Picture 40"/>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1" y="5447122"/>
            <a:ext cx="1363210" cy="905256"/>
          </a:xfrm>
          <a:prstGeom prst="rect">
            <a:avLst/>
          </a:prstGeom>
          <a:ln>
            <a:solidFill>
              <a:schemeClr val="bg1"/>
            </a:solidFill>
          </a:ln>
          <a:effectLst/>
        </p:spPr>
      </p:pic>
      <p:pic>
        <p:nvPicPr>
          <p:cNvPr id="20" name="Picture 19"/>
          <p:cNvPicPr>
            <a:picLocks noChangeAspect="1"/>
          </p:cNvPicPr>
          <p:nvPr/>
        </p:nvPicPr>
        <p:blipFill>
          <a:blip r:embed="rId16" cstate="print">
            <a:extLst>
              <a:ext uri="{28A0092B-C50C-407E-A947-70E740481C1C}">
                <a14:useLocalDpi xmlns:a14="http://schemas.microsoft.com/office/drawing/2010/main" val="0"/>
              </a:ext>
            </a:extLst>
          </a:blip>
          <a:stretch>
            <a:fillRect/>
          </a:stretch>
        </p:blipFill>
        <p:spPr>
          <a:xfrm>
            <a:off x="0" y="911577"/>
            <a:ext cx="1363209" cy="905256"/>
          </a:xfrm>
          <a:prstGeom prst="rect">
            <a:avLst/>
          </a:prstGeom>
          <a:ln>
            <a:solidFill>
              <a:schemeClr val="bg1"/>
            </a:solidFill>
          </a:ln>
          <a:effectLst/>
        </p:spPr>
      </p:pic>
    </p:spTree>
    <p:extLst>
      <p:ext uri="{BB962C8B-B14F-4D97-AF65-F5344CB8AC3E}">
        <p14:creationId xmlns:p14="http://schemas.microsoft.com/office/powerpoint/2010/main" val="270302419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123</TotalTime>
  <Words>302</Words>
  <Application>Microsoft Office PowerPoint</Application>
  <PresentationFormat>Custom</PresentationFormat>
  <Paragraphs>15</Paragraphs>
  <Slides>1</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Adobe Caslon Pro</vt:lpstr>
      <vt:lpstr>Adobe Caslon Pro Bold</vt:lpstr>
      <vt:lpstr>Arial</vt:lpstr>
      <vt:lpstr>Calibri</vt:lpstr>
      <vt:lpstr>Calibri Light</vt:lpstr>
      <vt:lpstr>Office Theme</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Thomas Price</dc:creator>
  <cp:lastModifiedBy>A. Thomas Price</cp:lastModifiedBy>
  <cp:revision>23</cp:revision>
  <dcterms:created xsi:type="dcterms:W3CDTF">2016-01-18T21:52:04Z</dcterms:created>
  <dcterms:modified xsi:type="dcterms:W3CDTF">2017-09-11T15:08:30Z</dcterms:modified>
</cp:coreProperties>
</file>