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136" y="552135"/>
            <a:ext cx="3924690" cy="3752692"/>
          </a:xfrm>
          <a:prstGeom prst="rect">
            <a:avLst/>
          </a:prstGeom>
          <a:ln>
            <a:noFill/>
          </a:ln>
          <a:effectLst/>
        </p:spPr>
      </p:pic>
      <p:sp>
        <p:nvSpPr>
          <p:cNvPr id="2" name="Title 1"/>
          <p:cNvSpPr>
            <a:spLocks noGrp="1"/>
          </p:cNvSpPr>
          <p:nvPr>
            <p:ph type="ctrTitle"/>
          </p:nvPr>
        </p:nvSpPr>
        <p:spPr>
          <a:xfrm>
            <a:off x="0" y="0"/>
            <a:ext cx="7772400" cy="496871"/>
          </a:xfrm>
        </p:spPr>
        <p:txBody>
          <a:bodyPr>
            <a:noAutofit/>
          </a:bodyPr>
          <a:lstStyle/>
          <a:p>
            <a:r>
              <a:rPr lang="en-US" sz="2600" b="1" dirty="0">
                <a:solidFill>
                  <a:srgbClr val="C00000"/>
                </a:solidFill>
                <a:latin typeface="Microsoft JhengHei UI Light" panose="020B0304030504040204" pitchFamily="34" charset="-120"/>
                <a:ea typeface="Microsoft JhengHei UI Light" panose="020B0304030504040204" pitchFamily="34" charset="-120"/>
              </a:rPr>
              <a:t>$1,000 Agent Bonus If Under Contract By 4/24/19</a:t>
            </a:r>
            <a:endParaRPr lang="en-US" sz="2600" b="1" i="1" dirty="0">
              <a:solidFill>
                <a:srgbClr val="C00000"/>
              </a:solidFill>
              <a:latin typeface="Microsoft JhengHei UI Light" panose="020B0304030504040204" pitchFamily="34" charset="-120"/>
              <a:ea typeface="Microsoft JhengHei UI Light" panose="020B0304030504040204" pitchFamily="34" charset="-120"/>
            </a:endParaRPr>
          </a:p>
        </p:txBody>
      </p:sp>
      <p:sp>
        <p:nvSpPr>
          <p:cNvPr id="3" name="Subtitle 2"/>
          <p:cNvSpPr>
            <a:spLocks noGrp="1"/>
          </p:cNvSpPr>
          <p:nvPr>
            <p:ph type="subTitle" idx="1"/>
          </p:nvPr>
        </p:nvSpPr>
        <p:spPr>
          <a:xfrm>
            <a:off x="85962" y="5439766"/>
            <a:ext cx="5629038" cy="3406245"/>
          </a:xfrm>
        </p:spPr>
        <p:txBody>
          <a:bodyPr anchor="ctr">
            <a:noAutofit/>
          </a:bodyPr>
          <a:lstStyle/>
          <a:p>
            <a:r>
              <a:rPr lang="en-US" sz="1500" dirty="0">
                <a:solidFill>
                  <a:schemeClr val="tx1"/>
                </a:solidFill>
                <a:latin typeface="Microsoft JhengHei UI Light" panose="020B0304030504040204" pitchFamily="34" charset="-120"/>
                <a:ea typeface="Microsoft JhengHei UI Light" panose="020B0304030504040204" pitchFamily="34" charset="-120"/>
              </a:rPr>
              <a:t>This large 3 bedrooms 2.5 bathroom home is located minutes away from the USN Nuclear Navy base, Boeing, Goose Creek PD and Trident Hospital. This home has a huge eat-in kitchen with 43-inch cabinets, wood-based pull out drawers, Silestone countertop, and a huge pantry. This home features a great open floor plan for entertaining. Bonus room off the foyer could be used as office space, study or 4th bedroom for guests. The 2nd bonus room on the second story is great for play area or a den. Master suite offers large walk-in closet, private bath, and stand alone shower with a massive walk-in closet. Second floor separate laundry room. Large two car garage with workshop area. Private backyard backs up to a protected area free of other homes.</a:t>
            </a:r>
            <a:br>
              <a:rPr lang="en-US" sz="1500" dirty="0">
                <a:solidFill>
                  <a:schemeClr val="tx1"/>
                </a:solidFill>
                <a:latin typeface="Microsoft JhengHei UI Light" panose="020B0304030504040204" pitchFamily="34" charset="-120"/>
                <a:ea typeface="Microsoft JhengHei UI Light" panose="020B0304030504040204" pitchFamily="34" charset="-120"/>
              </a:rPr>
            </a:br>
            <a:r>
              <a:rPr lang="en-US" sz="1500" dirty="0">
                <a:solidFill>
                  <a:schemeClr val="tx1"/>
                </a:solidFill>
                <a:latin typeface="Microsoft JhengHei UI Light" panose="020B0304030504040204" pitchFamily="34" charset="-120"/>
                <a:ea typeface="Microsoft JhengHei UI Light" panose="020B0304030504040204" pitchFamily="34" charset="-120"/>
              </a:rPr>
              <a:t>Come see this beautiful home!</a:t>
            </a:r>
          </a:p>
        </p:txBody>
      </p:sp>
      <p:pic>
        <p:nvPicPr>
          <p:cNvPr id="7" name="Picture 6"/>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8237956" y="5516239"/>
            <a:ext cx="912114" cy="1216152"/>
          </a:xfrm>
          <a:prstGeom prst="rect">
            <a:avLst/>
          </a:prstGeom>
          <a:ln>
            <a:noFill/>
          </a:ln>
          <a:effectLst/>
        </p:spPr>
      </p:pic>
      <p:pic>
        <p:nvPicPr>
          <p:cNvPr id="8" name="Picture 7"/>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205300" y="5365704"/>
            <a:ext cx="1143000" cy="1527048"/>
          </a:xfrm>
          <a:prstGeom prst="rect">
            <a:avLst/>
          </a:prstGeom>
          <a:ln>
            <a:noFill/>
          </a:ln>
          <a:effectLst/>
        </p:spPr>
      </p:pic>
      <p:pic>
        <p:nvPicPr>
          <p:cNvPr id="9" name="Picture 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65609" y="552135"/>
            <a:ext cx="1622382" cy="1216152"/>
          </a:xfrm>
          <a:prstGeom prst="rect">
            <a:avLst/>
          </a:prstGeom>
          <a:ln>
            <a:noFill/>
          </a:ln>
          <a:effectLst/>
        </p:spPr>
      </p:pic>
      <p:sp>
        <p:nvSpPr>
          <p:cNvPr id="13" name="Rectangle 12"/>
          <p:cNvSpPr/>
          <p:nvPr/>
        </p:nvSpPr>
        <p:spPr>
          <a:xfrm>
            <a:off x="0" y="9448145"/>
            <a:ext cx="3507033" cy="553998"/>
          </a:xfrm>
          <a:prstGeom prst="rect">
            <a:avLst/>
          </a:prstGeom>
        </p:spPr>
        <p:txBody>
          <a:bodyPr wrap="square">
            <a:spAutoFit/>
          </a:bodyPr>
          <a:lstStyle/>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AGENTOWNED PREFERRED GROUP</a:t>
            </a:r>
            <a:b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b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824 JOHNNIE DODDS BLVD</a:t>
            </a:r>
          </a:p>
          <a:p>
            <a:pPr algn="ctr"/>
            <a:r>
              <a:rPr lang="en-US" sz="1000" dirty="0">
                <a:solidFill>
                  <a:schemeClr val="bg1">
                    <a:lumMod val="65000"/>
                  </a:schemeClr>
                </a:solidFill>
                <a:latin typeface="Microsoft JhengHei UI Light" panose="020B0304030504040204" pitchFamily="34" charset="-120"/>
                <a:ea typeface="Microsoft JhengHei UI Light" panose="020B0304030504040204" pitchFamily="34" charset="-120"/>
              </a:rPr>
              <a:t>MT PLEASANT, SC 29464</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237956" y="8348177"/>
            <a:ext cx="1143593" cy="5236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599" y="10116176"/>
            <a:ext cx="7779598" cy="246221"/>
          </a:xfrm>
          <a:prstGeom prst="rect">
            <a:avLst/>
          </a:prstGeom>
        </p:spPr>
        <p:txBody>
          <a:bodyPr wrap="square">
            <a:spAutoFit/>
          </a:bodyPr>
          <a:lstStyle/>
          <a:p>
            <a:pPr algn="ctr"/>
            <a:r>
              <a:rPr lang="en-US" sz="1000" dirty="0">
                <a:latin typeface="Futura Lt BT" panose="020B0402020204020303" pitchFamily="34" charset="0"/>
              </a:rPr>
              <a:t>AgentOwned Preferred Group | 824 Johnnie Dodds Blvd | Mt Pleasant, SC 29464</a:t>
            </a:r>
          </a:p>
        </p:txBody>
      </p:sp>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991600" y="3934085"/>
            <a:ext cx="912114" cy="1216152"/>
          </a:xfrm>
          <a:prstGeom prst="rect">
            <a:avLst/>
          </a:prstGeom>
          <a:ln>
            <a:noFill/>
          </a:ln>
          <a:effectLst/>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205300" y="3657549"/>
            <a:ext cx="1143000" cy="1527048"/>
          </a:xfrm>
          <a:prstGeom prst="rect">
            <a:avLst/>
          </a:prstGeom>
          <a:ln>
            <a:noFill/>
          </a:ln>
          <a:effectLst/>
        </p:spPr>
      </p:pic>
      <p:sp>
        <p:nvSpPr>
          <p:cNvPr id="5" name="Rectangle 4"/>
          <p:cNvSpPr/>
          <p:nvPr/>
        </p:nvSpPr>
        <p:spPr>
          <a:xfrm>
            <a:off x="-5303" y="4364465"/>
            <a:ext cx="5859342" cy="1015663"/>
          </a:xfrm>
          <a:prstGeom prst="rect">
            <a:avLst/>
          </a:prstGeom>
        </p:spPr>
        <p:txBody>
          <a:bodyPr wrap="square">
            <a:spAutoFit/>
          </a:bodyPr>
          <a:lstStyle/>
          <a:p>
            <a:pPr algn="ctr"/>
            <a:r>
              <a:rPr lang="en-US" sz="2400" dirty="0">
                <a:latin typeface="Microsoft JhengHei UI Light" panose="020B0304030504040204" pitchFamily="34" charset="-120"/>
                <a:ea typeface="Microsoft JhengHei UI Light" panose="020B0304030504040204" pitchFamily="34" charset="-120"/>
              </a:rPr>
              <a:t>454 Delmont Drive</a:t>
            </a:r>
            <a:br>
              <a:rPr lang="en-US" dirty="0">
                <a:latin typeface="Microsoft JhengHei UI Light" panose="020B0304030504040204" pitchFamily="34" charset="-120"/>
                <a:ea typeface="Microsoft JhengHei UI Light" panose="020B0304030504040204" pitchFamily="34" charset="-120"/>
              </a:rPr>
            </a:br>
            <a:r>
              <a:rPr lang="en-US" sz="1800" dirty="0">
                <a:latin typeface="Microsoft JhengHei UI Light" panose="020B0304030504040204" pitchFamily="34" charset="-120"/>
                <a:ea typeface="Microsoft JhengHei UI Light" panose="020B0304030504040204" pitchFamily="34" charset="-120"/>
              </a:rPr>
              <a:t>Sophia Landing | Goose Creek, SC 29445</a:t>
            </a:r>
          </a:p>
          <a:p>
            <a:pPr algn="ctr"/>
            <a:r>
              <a:rPr lang="en-US" sz="1800" dirty="0">
                <a:latin typeface="Microsoft JhengHei UI Light" panose="020B0304030504040204" pitchFamily="34" charset="-120"/>
                <a:ea typeface="Microsoft JhengHei UI Light" panose="020B0304030504040204" pitchFamily="34" charset="-120"/>
              </a:rPr>
              <a:t>MLS# 19008012 | $275,000</a:t>
            </a:r>
            <a:endParaRPr lang="en-US" dirty="0">
              <a:latin typeface="Microsoft JhengHei UI Light" panose="020B0304030504040204" pitchFamily="34" charset="-120"/>
              <a:ea typeface="Microsoft JhengHei UI Light" panose="020B0304030504040204" pitchFamily="34" charset="-120"/>
            </a:endParaRPr>
          </a:p>
        </p:txBody>
      </p:sp>
      <p:pic>
        <p:nvPicPr>
          <p:cNvPr id="24" name="Picture 3">
            <a:extLst>
              <a:ext uri="{FF2B5EF4-FFF2-40B4-BE49-F238E27FC236}">
                <a16:creationId xmlns:a16="http://schemas.microsoft.com/office/drawing/2014/main" id="{B4750725-A2C1-4E95-90A2-4F3C9CC0C62C}"/>
              </a:ext>
            </a:extLst>
          </p:cNvPr>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9525" y="8905650"/>
            <a:ext cx="3497508" cy="50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a:extLst>
              <a:ext uri="{FF2B5EF4-FFF2-40B4-BE49-F238E27FC236}">
                <a16:creationId xmlns:a16="http://schemas.microsoft.com/office/drawing/2014/main" id="{C6DED98A-AB56-41BD-97B1-E807D234537B}"/>
              </a:ext>
            </a:extLst>
          </p:cNvPr>
          <p:cNvSpPr/>
          <p:nvPr/>
        </p:nvSpPr>
        <p:spPr>
          <a:xfrm>
            <a:off x="3762413" y="8947806"/>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Barb Burleson</a:t>
            </a:r>
          </a:p>
          <a:p>
            <a:pPr algn="r"/>
            <a:r>
              <a:rPr lang="en-US" sz="800" dirty="0">
                <a:latin typeface="Microsoft JhengHei UI Light" panose="020B0304030504040204" pitchFamily="34" charset="-120"/>
                <a:ea typeface="Microsoft JhengHei UI Light" panose="020B0304030504040204" pitchFamily="34" charset="-120"/>
              </a:rPr>
              <a:t>(843) 425-4801</a:t>
            </a:r>
          </a:p>
          <a:p>
            <a:pPr algn="r"/>
            <a:r>
              <a:rPr lang="en-US" sz="800" dirty="0">
                <a:latin typeface="Microsoft JhengHei UI Light" panose="020B0304030504040204" pitchFamily="34" charset="-120"/>
                <a:ea typeface="Microsoft JhengHei UI Light" panose="020B0304030504040204" pitchFamily="34" charset="-120"/>
              </a:rPr>
              <a:t>Barb@Southerngenerationsgroup.com</a:t>
            </a:r>
          </a:p>
        </p:txBody>
      </p:sp>
      <p:sp>
        <p:nvSpPr>
          <p:cNvPr id="26" name="Rectangle 25">
            <a:extLst>
              <a:ext uri="{FF2B5EF4-FFF2-40B4-BE49-F238E27FC236}">
                <a16:creationId xmlns:a16="http://schemas.microsoft.com/office/drawing/2014/main" id="{E4E8AA06-C50A-4D9B-9D8A-5FF7393C7912}"/>
              </a:ext>
            </a:extLst>
          </p:cNvPr>
          <p:cNvSpPr/>
          <p:nvPr/>
        </p:nvSpPr>
        <p:spPr>
          <a:xfrm>
            <a:off x="3762413" y="9463534"/>
            <a:ext cx="2104750" cy="523220"/>
          </a:xfrm>
          <a:prstGeom prst="rect">
            <a:avLst/>
          </a:prstGeom>
        </p:spPr>
        <p:txBody>
          <a:bodyPr wrap="square">
            <a:spAutoFit/>
          </a:bodyPr>
          <a:lstStyle/>
          <a:p>
            <a:pPr algn="r"/>
            <a:r>
              <a:rPr lang="en-US" sz="1100" dirty="0">
                <a:latin typeface="Microsoft JhengHei UI Light" panose="020B0304030504040204" pitchFamily="34" charset="-120"/>
                <a:ea typeface="Microsoft JhengHei UI Light" panose="020B0304030504040204" pitchFamily="34" charset="-120"/>
              </a:rPr>
              <a:t>Marley </a:t>
            </a:r>
            <a:r>
              <a:rPr lang="en-US" sz="1100" dirty="0" err="1">
                <a:latin typeface="Microsoft JhengHei UI Light" panose="020B0304030504040204" pitchFamily="34" charset="-120"/>
                <a:ea typeface="Microsoft JhengHei UI Light" panose="020B0304030504040204" pitchFamily="34" charset="-120"/>
              </a:rPr>
              <a:t>Presswood</a:t>
            </a:r>
            <a:endParaRPr lang="en-US" sz="1100" dirty="0">
              <a:latin typeface="Microsoft JhengHei UI Light" panose="020B0304030504040204" pitchFamily="34" charset="-120"/>
              <a:ea typeface="Microsoft JhengHei UI Light" panose="020B0304030504040204" pitchFamily="34" charset="-120"/>
            </a:endParaRPr>
          </a:p>
          <a:p>
            <a:pPr algn="r"/>
            <a:r>
              <a:rPr lang="en-US" sz="800" dirty="0">
                <a:latin typeface="Microsoft JhengHei UI Light" panose="020B0304030504040204" pitchFamily="34" charset="-120"/>
                <a:ea typeface="Microsoft JhengHei UI Light" panose="020B0304030504040204" pitchFamily="34" charset="-120"/>
              </a:rPr>
              <a:t>(843) 568-3212 </a:t>
            </a:r>
          </a:p>
          <a:p>
            <a:pPr algn="r"/>
            <a:r>
              <a:rPr lang="en-US" sz="800" dirty="0">
                <a:latin typeface="Microsoft JhengHei UI Light" panose="020B0304030504040204" pitchFamily="34" charset="-120"/>
                <a:ea typeface="Microsoft JhengHei UI Light" panose="020B0304030504040204" pitchFamily="34" charset="-120"/>
              </a:rPr>
              <a:t>Marley@SouthernGenerationsGroup.com</a:t>
            </a:r>
          </a:p>
        </p:txBody>
      </p:sp>
      <p:pic>
        <p:nvPicPr>
          <p:cNvPr id="22" name="Picture 2">
            <a:extLst>
              <a:ext uri="{FF2B5EF4-FFF2-40B4-BE49-F238E27FC236}">
                <a16:creationId xmlns:a16="http://schemas.microsoft.com/office/drawing/2014/main" id="{674ECE21-6996-472E-9AA8-0EE4D238116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77467" y="8782016"/>
            <a:ext cx="1398666" cy="121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22">
            <a:extLst>
              <a:ext uri="{FF2B5EF4-FFF2-40B4-BE49-F238E27FC236}">
                <a16:creationId xmlns:a16="http://schemas.microsoft.com/office/drawing/2014/main" id="{10A58C91-1B8A-4365-AD57-AF896788803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04157" y="1949394"/>
            <a:ext cx="1145286" cy="1527048"/>
          </a:xfrm>
          <a:prstGeom prst="rect">
            <a:avLst/>
          </a:prstGeom>
          <a:ln>
            <a:noFill/>
          </a:ln>
          <a:effectLst/>
        </p:spPr>
      </p:pic>
      <p:pic>
        <p:nvPicPr>
          <p:cNvPr id="27" name="Picture 26">
            <a:extLst>
              <a:ext uri="{FF2B5EF4-FFF2-40B4-BE49-F238E27FC236}">
                <a16:creationId xmlns:a16="http://schemas.microsoft.com/office/drawing/2014/main" id="{B7B14219-5E96-48B6-9B5E-DF7D8BF579AE}"/>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205300" y="7073859"/>
            <a:ext cx="1143000" cy="1527048"/>
          </a:xfrm>
          <a:prstGeom prst="rect">
            <a:avLst/>
          </a:prstGeom>
          <a:ln>
            <a:noFill/>
          </a:ln>
          <a:effectLst/>
        </p:spPr>
      </p:pic>
      <p:pic>
        <p:nvPicPr>
          <p:cNvPr id="28" name="Picture 27">
            <a:extLst>
              <a:ext uri="{FF2B5EF4-FFF2-40B4-BE49-F238E27FC236}">
                <a16:creationId xmlns:a16="http://schemas.microsoft.com/office/drawing/2014/main" id="{C3CC18FF-D2A0-4ECF-BBDB-9D2142692C0C}"/>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8353695" y="6932208"/>
            <a:ext cx="912114" cy="1216152"/>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196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Microsoft JhengHei UI Light</vt:lpstr>
      <vt:lpstr>Arial</vt:lpstr>
      <vt:lpstr>Calibri</vt:lpstr>
      <vt:lpstr>Futura Lt BT</vt:lpstr>
      <vt:lpstr>Office Theme</vt:lpstr>
      <vt:lpstr>$1,000 Agent Bonus If Under Contract By 4/24/19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2019-04-12T17:36:00Z</dcterms:modified>
</cp:coreProperties>
</file>