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8/8/2014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g"/><Relationship Id="rId3" Type="http://schemas.openxmlformats.org/officeDocument/2006/relationships/image" Target="../media/image2.jpg"/><Relationship Id="rId7" Type="http://schemas.openxmlformats.org/officeDocument/2006/relationships/image" Target="../media/image4.jpg"/><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erawilderrealty.com/" TargetMode="External"/><Relationship Id="rId11" Type="http://schemas.openxmlformats.org/officeDocument/2006/relationships/image" Target="../media/image8.jpg"/><Relationship Id="rId5" Type="http://schemas.openxmlformats.org/officeDocument/2006/relationships/hyperlink" Target="mailto:lindbergsherrie@gmail.com" TargetMode="External"/><Relationship Id="rId10" Type="http://schemas.openxmlformats.org/officeDocument/2006/relationships/image" Target="../media/image7.jpg"/><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7144" y="609600"/>
            <a:ext cx="5573284" cy="4179963"/>
          </a:xfrm>
          <a:prstGeom prst="rect">
            <a:avLst/>
          </a:prstGeom>
          <a:ln w="12700">
            <a:solidFill>
              <a:schemeClr val="bg1"/>
            </a:solidFill>
          </a:ln>
        </p:spPr>
      </p:pic>
      <p:sp>
        <p:nvSpPr>
          <p:cNvPr id="2" name="Title 1"/>
          <p:cNvSpPr>
            <a:spLocks noGrp="1"/>
          </p:cNvSpPr>
          <p:nvPr>
            <p:ph type="ctrTitle"/>
          </p:nvPr>
        </p:nvSpPr>
        <p:spPr>
          <a:xfrm>
            <a:off x="0" y="0"/>
            <a:ext cx="7772400" cy="533400"/>
          </a:xfrm>
        </p:spPr>
        <p:txBody>
          <a:bodyPr>
            <a:normAutofit fontScale="90000"/>
          </a:bodyPr>
          <a:lstStyle/>
          <a:p>
            <a:r>
              <a:rPr lang="en-US" sz="4400" b="1" i="1" dirty="0" smtClean="0">
                <a:solidFill>
                  <a:srgbClr val="FF0000"/>
                </a:solidFill>
                <a:latin typeface="Cambria" panose="02040503050406030204" pitchFamily="18" charset="0"/>
              </a:rPr>
              <a:t>Open House – Saturday 11-2</a:t>
            </a:r>
            <a:endParaRPr lang="en-US" sz="4400" b="1" i="1" dirty="0">
              <a:solidFill>
                <a:srgbClr val="FF0000"/>
              </a:solidFill>
              <a:latin typeface="Cambria" panose="02040503050406030204" pitchFamily="18" charset="0"/>
            </a:endParaRPr>
          </a:p>
        </p:txBody>
      </p:sp>
      <p:sp>
        <p:nvSpPr>
          <p:cNvPr id="3" name="Subtitle 2"/>
          <p:cNvSpPr>
            <a:spLocks noGrp="1"/>
          </p:cNvSpPr>
          <p:nvPr>
            <p:ph type="subTitle" idx="1"/>
          </p:nvPr>
        </p:nvSpPr>
        <p:spPr>
          <a:xfrm>
            <a:off x="0" y="5646289"/>
            <a:ext cx="7772399" cy="3244089"/>
          </a:xfrm>
        </p:spPr>
        <p:txBody>
          <a:bodyPr anchor="ctr">
            <a:noAutofit/>
          </a:bodyPr>
          <a:lstStyle/>
          <a:p>
            <a:r>
              <a:rPr lang="en-US" sz="1300" dirty="0">
                <a:latin typeface="Cambria" panose="02040503050406030204" pitchFamily="18" charset="0"/>
              </a:rPr>
              <a:t>Absolutely Gorgeous home with upgrades galore! Located on beautiful lot that backs up to protected wetlands/woods. This home offers so many custom features beginning with the hardwood flooring on the first floor, study with built in cabinets and desk, formal dining room with </a:t>
            </a:r>
            <a:r>
              <a:rPr lang="en-US" sz="1300" dirty="0" err="1">
                <a:latin typeface="Cambria" panose="02040503050406030204" pitchFamily="18" charset="0"/>
              </a:rPr>
              <a:t>coiffered</a:t>
            </a:r>
            <a:r>
              <a:rPr lang="en-US" sz="1300" dirty="0">
                <a:latin typeface="Cambria" panose="02040503050406030204" pitchFamily="18" charset="0"/>
              </a:rPr>
              <a:t> ceiling, </a:t>
            </a:r>
            <a:r>
              <a:rPr lang="en-US" sz="1300" dirty="0" err="1">
                <a:latin typeface="Cambria" panose="02040503050406030204" pitchFamily="18" charset="0"/>
              </a:rPr>
              <a:t>wainscoating</a:t>
            </a:r>
            <a:r>
              <a:rPr lang="en-US" sz="1300" dirty="0">
                <a:latin typeface="Cambria" panose="02040503050406030204" pitchFamily="18" charset="0"/>
              </a:rPr>
              <a:t> and French doors, the kitchen has a five burner gas cook top with a pot filler, convection oven, granite counters, butlers pantry(walk in), breakfast bar, built in desk and big eat in area. Family room has two story ceiling with stone fireplace that is beautiful, built in book cases and window seat with storage. Windows are tinted, Plantation shutters. Master bedroom suite is unbelievable has double tiered ceiling with double crown molding, bead board and chair railing and many windows and its' own porch off of the bedroom. The master bathroom has two separate sinks, garden tub and separate shower and big linen closet. Upgraded cabinets throughout and fixtures. There is another bedroom that could be another master bedroom it has its own bathroom and walk in closet. The other two bedrooms share a Jack and Jill bathroom and both have big closets. There are designer colors throughout this home. There is also a screen porch off of the kitchen with its own </a:t>
            </a:r>
            <a:r>
              <a:rPr lang="en-US" sz="1300" dirty="0" err="1">
                <a:latin typeface="Cambria" panose="02040503050406030204" pitchFamily="18" charset="0"/>
              </a:rPr>
              <a:t>tv</a:t>
            </a:r>
            <a:r>
              <a:rPr lang="en-US" sz="1300" dirty="0">
                <a:latin typeface="Cambria" panose="02040503050406030204" pitchFamily="18" charset="0"/>
              </a:rPr>
              <a:t> and there is a patio with a </a:t>
            </a:r>
            <a:r>
              <a:rPr lang="en-US" sz="1300" dirty="0" err="1">
                <a:latin typeface="Cambria" panose="02040503050406030204" pitchFamily="18" charset="0"/>
              </a:rPr>
              <a:t>firepit</a:t>
            </a:r>
            <a:r>
              <a:rPr lang="en-US" sz="1300" dirty="0">
                <a:latin typeface="Cambria" panose="02040503050406030204" pitchFamily="18" charset="0"/>
              </a:rPr>
              <a:t> that is hooked up to its own gas line that could also be used for a grill. All porches are freshly painted. This is a very private back yard with wooded area on the side and in the rear and wooded area across the street in this </a:t>
            </a:r>
            <a:r>
              <a:rPr lang="en-US" sz="1300" dirty="0" smtClean="0">
                <a:latin typeface="Cambria" panose="02040503050406030204" pitchFamily="18" charset="0"/>
              </a:rPr>
              <a:t>cul-de-sac</a:t>
            </a:r>
            <a:r>
              <a:rPr lang="en-US" sz="1300" dirty="0">
                <a:latin typeface="Cambria" panose="02040503050406030204" pitchFamily="18" charset="0"/>
              </a:rPr>
              <a:t>. </a:t>
            </a:r>
            <a:r>
              <a:rPr lang="en-US" sz="1300" dirty="0" err="1">
                <a:latin typeface="Cambria" panose="02040503050406030204" pitchFamily="18" charset="0"/>
              </a:rPr>
              <a:t>Tankless</a:t>
            </a:r>
            <a:r>
              <a:rPr lang="en-US" sz="1300" dirty="0">
                <a:latin typeface="Cambria" panose="02040503050406030204" pitchFamily="18" charset="0"/>
              </a:rPr>
              <a:t> gas hot water heater. Even the garage has two ceiling fans and storage shelving. There is a play park in the neighborhood. </a:t>
            </a:r>
            <a:endParaRPr lang="en-US" sz="1300" dirty="0">
              <a:latin typeface="Cambria" panose="02040503050406030204"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762007" y="8958158"/>
            <a:ext cx="633512" cy="8479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99805" y="8977553"/>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935848"/>
            <a:ext cx="7772400" cy="892552"/>
          </a:xfrm>
          <a:prstGeom prst="rect">
            <a:avLst/>
          </a:prstGeom>
        </p:spPr>
        <p:txBody>
          <a:bodyPr wrap="square">
            <a:spAutoFit/>
          </a:bodyPr>
          <a:lstStyle/>
          <a:p>
            <a:pPr algn="ctr"/>
            <a:r>
              <a:rPr lang="en-US" sz="1600" b="1" dirty="0" smtClean="0">
                <a:latin typeface="Cambria" panose="02040503050406030204" pitchFamily="18" charset="0"/>
              </a:rPr>
              <a:t>Sherrie Lindberg, </a:t>
            </a:r>
            <a:r>
              <a:rPr lang="en-US" sz="1600" b="1" dirty="0">
                <a:latin typeface="Cambria" panose="02040503050406030204" pitchFamily="18" charset="0"/>
              </a:rPr>
              <a:t>Realtor</a:t>
            </a:r>
          </a:p>
          <a:p>
            <a:pPr algn="ctr"/>
            <a:r>
              <a:rPr lang="en-US" sz="1200" dirty="0">
                <a:latin typeface="Cambria" panose="02040503050406030204" pitchFamily="18" charset="0"/>
              </a:rPr>
              <a:t>843-532-2002</a:t>
            </a:r>
            <a:endParaRPr lang="en-US" sz="1200" dirty="0">
              <a:latin typeface="Cambria" panose="02040503050406030204" pitchFamily="18" charset="0"/>
            </a:endParaRPr>
          </a:p>
          <a:p>
            <a:pPr algn="ctr"/>
            <a:r>
              <a:rPr lang="en-US" sz="1200" dirty="0" smtClean="0">
                <a:latin typeface="Cambria" panose="02040503050406030204" pitchFamily="18" charset="0"/>
                <a:hlinkClick r:id="rId5"/>
              </a:rPr>
              <a:t>lindbergsherrie@gmail.com</a:t>
            </a:r>
            <a:endParaRPr lang="en-US" sz="1200" dirty="0" smtClean="0">
              <a:latin typeface="Cambria" panose="02040503050406030204" pitchFamily="18" charset="0"/>
            </a:endParaRPr>
          </a:p>
          <a:p>
            <a:pPr algn="ctr"/>
            <a:r>
              <a:rPr lang="en-US" sz="1200" dirty="0" smtClean="0">
                <a:latin typeface="Cambria" panose="02040503050406030204" pitchFamily="18" charset="0"/>
                <a:hlinkClick r:id="rId6"/>
              </a:rPr>
              <a:t>www.erawilderrealty.com</a:t>
            </a:r>
            <a:r>
              <a:rPr lang="en-US" sz="1200" dirty="0" smtClean="0">
                <a:latin typeface="Cambria" panose="02040503050406030204" pitchFamily="18" charset="0"/>
              </a:rPr>
              <a:t> </a:t>
            </a:r>
            <a:endParaRPr lang="en-US" sz="1200" dirty="0">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4800600"/>
            <a:ext cx="7772400" cy="800219"/>
          </a:xfrm>
          <a:prstGeom prst="rect">
            <a:avLst/>
          </a:prstGeom>
        </p:spPr>
        <p:txBody>
          <a:bodyPr wrap="square">
            <a:spAutoFit/>
          </a:bodyPr>
          <a:lstStyle/>
          <a:p>
            <a:pPr algn="ctr"/>
            <a:r>
              <a:rPr lang="en-US" sz="2800" b="1" dirty="0">
                <a:latin typeface="Cambria" panose="02040503050406030204" pitchFamily="18" charset="0"/>
              </a:rPr>
              <a:t>455 Brick Kiln </a:t>
            </a:r>
            <a:r>
              <a:rPr lang="en-US" sz="2800" b="1" dirty="0" smtClean="0">
                <a:latin typeface="Cambria" panose="02040503050406030204" pitchFamily="18" charset="0"/>
              </a:rPr>
              <a:t>Dr</a:t>
            </a:r>
          </a:p>
          <a:p>
            <a:pPr algn="ctr"/>
            <a:r>
              <a:rPr lang="en-US" sz="1800" b="1" dirty="0">
                <a:latin typeface="Cambria" panose="02040503050406030204" pitchFamily="18" charset="0"/>
              </a:rPr>
              <a:t>Branch </a:t>
            </a:r>
            <a:r>
              <a:rPr lang="en-US" sz="1800" b="1" dirty="0" smtClean="0">
                <a:latin typeface="Cambria" panose="02040503050406030204" pitchFamily="18" charset="0"/>
              </a:rPr>
              <a:t>Creek – Summerville</a:t>
            </a:r>
            <a:r>
              <a:rPr lang="en-US" sz="1800" b="1" dirty="0">
                <a:latin typeface="Cambria" panose="02040503050406030204" pitchFamily="18" charset="0"/>
              </a:rPr>
              <a:t> – </a:t>
            </a:r>
            <a:r>
              <a:rPr lang="en-US" sz="1800" b="1" dirty="0" smtClean="0">
                <a:latin typeface="Cambria" panose="02040503050406030204" pitchFamily="18" charset="0"/>
              </a:rPr>
              <a:t>MLS</a:t>
            </a:r>
            <a:r>
              <a:rPr lang="en-US" sz="1800" b="1" dirty="0" smtClean="0">
                <a:latin typeface="Cambria" panose="02040503050406030204" pitchFamily="18" charset="0"/>
              </a:rPr>
              <a:t># </a:t>
            </a:r>
            <a:r>
              <a:rPr lang="en-US" sz="1800" b="1" dirty="0" smtClean="0">
                <a:latin typeface="Cambria" panose="02040503050406030204" pitchFamily="18" charset="0"/>
              </a:rPr>
              <a:t>1415997</a:t>
            </a:r>
            <a:r>
              <a:rPr lang="en-US" sz="1800" b="1" dirty="0">
                <a:latin typeface="Cambria" panose="02040503050406030204" pitchFamily="18" charset="0"/>
              </a:rPr>
              <a:t> – $</a:t>
            </a:r>
            <a:r>
              <a:rPr lang="en-US" sz="1800" b="1" dirty="0" smtClean="0">
                <a:latin typeface="Cambria" panose="02040503050406030204" pitchFamily="18" charset="0"/>
              </a:rPr>
              <a:t>369,000</a:t>
            </a:r>
            <a:endParaRPr lang="en-US" sz="1800" b="1" dirty="0">
              <a:latin typeface="Cambria" panose="02040503050406030204" pitchFamily="18" charset="0"/>
            </a:endParaRPr>
          </a:p>
        </p:txBody>
      </p:sp>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85128" y="2708654"/>
            <a:ext cx="1387272" cy="1040454"/>
          </a:xfrm>
          <a:prstGeom prst="rect">
            <a:avLst/>
          </a:prstGeom>
          <a:ln w="12700">
            <a:solidFill>
              <a:schemeClr val="bg1"/>
            </a:solidFill>
          </a:ln>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85128" y="3749109"/>
            <a:ext cx="1387272" cy="1040454"/>
          </a:xfrm>
          <a:prstGeom prst="rect">
            <a:avLst/>
          </a:prstGeom>
          <a:ln w="12700">
            <a:solidFill>
              <a:schemeClr val="bg1"/>
            </a:solidFill>
          </a:ln>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85128" y="609600"/>
            <a:ext cx="1387272" cy="1040454"/>
          </a:xfrm>
          <a:prstGeom prst="rect">
            <a:avLst/>
          </a:prstGeom>
          <a:ln w="12700">
            <a:solidFill>
              <a:schemeClr val="bg1"/>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650055"/>
            <a:ext cx="1387273" cy="1040455"/>
          </a:xfrm>
          <a:prstGeom prst="rect">
            <a:avLst/>
          </a:prstGeom>
          <a:ln w="12700">
            <a:solidFill>
              <a:schemeClr val="bg1"/>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85127" y="1650054"/>
            <a:ext cx="1387273" cy="1040455"/>
          </a:xfrm>
          <a:prstGeom prst="rect">
            <a:avLst/>
          </a:prstGeom>
          <a:ln w="12700">
            <a:solidFill>
              <a:schemeClr val="bg1"/>
            </a:solidFill>
          </a:ln>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2690510"/>
            <a:ext cx="1387273" cy="1040455"/>
          </a:xfrm>
          <a:prstGeom prst="rect">
            <a:avLst/>
          </a:prstGeom>
          <a:ln w="12700">
            <a:solidFill>
              <a:schemeClr val="bg1"/>
            </a:solidFill>
          </a:ln>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609600"/>
            <a:ext cx="1387273" cy="1040455"/>
          </a:xfrm>
          <a:prstGeom prst="rect">
            <a:avLst/>
          </a:prstGeom>
          <a:ln w="12700">
            <a:solidFill>
              <a:schemeClr val="bg1"/>
            </a:solidFill>
          </a:ln>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0" y="3749108"/>
            <a:ext cx="1387273" cy="1040455"/>
          </a:xfrm>
          <a:prstGeom prst="rect">
            <a:avLst/>
          </a:prstGeom>
          <a:ln w="12700">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360</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 Saturday 11-2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6</cp:revision>
  <dcterms:created xsi:type="dcterms:W3CDTF">2006-08-16T00:00:00Z</dcterms:created>
  <dcterms:modified xsi:type="dcterms:W3CDTF">2014-08-08T17:16:50Z</dcterms:modified>
</cp:coreProperties>
</file>