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438" y="55"/>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7/27/2023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980" b="980"/>
          <a:stretch/>
        </p:blipFill>
        <p:spPr bwMode="auto">
          <a:xfrm>
            <a:off x="0" y="0"/>
            <a:ext cx="6592822" cy="434866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76200"/>
            <a:ext cx="6592822" cy="492443"/>
          </a:xfrm>
          <a:prstGeom prst="rect">
            <a:avLst/>
          </a:prstGeom>
        </p:spPr>
        <p:txBody>
          <a:bodyPr wrap="square">
            <a:spAutoFit/>
          </a:bodyPr>
          <a:lstStyle/>
          <a:p>
            <a:pPr algn="ctr"/>
            <a:r>
              <a:rPr lang="en-US" sz="26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New Low Price Mixson/Park Circle Townhouse!</a:t>
            </a:r>
          </a:p>
        </p:txBody>
      </p:sp>
      <p:sp>
        <p:nvSpPr>
          <p:cNvPr id="2" name="Title 1"/>
          <p:cNvSpPr>
            <a:spLocks noGrp="1"/>
          </p:cNvSpPr>
          <p:nvPr>
            <p:ph type="ctrTitle"/>
          </p:nvPr>
        </p:nvSpPr>
        <p:spPr>
          <a:xfrm>
            <a:off x="12546" y="4338425"/>
            <a:ext cx="6592823" cy="910797"/>
          </a:xfrm>
        </p:spPr>
        <p:txBody>
          <a:bodyPr anchor="ctr">
            <a:noAutofit/>
          </a:bodyPr>
          <a:lstStyle/>
          <a:p>
            <a:r>
              <a:rPr lang="en-US" sz="2000" b="1" dirty="0">
                <a:ln w="3175">
                  <a:noFill/>
                </a:ln>
                <a:latin typeface="Georgia" panose="02040502050405020303" pitchFamily="18" charset="0"/>
                <a:cs typeface="Microsoft Sans Serif" panose="020B0604020202020204" pitchFamily="34" charset="0"/>
              </a:rPr>
              <a:t>4567 </a:t>
            </a:r>
            <a:r>
              <a:rPr lang="en-US" sz="2000" b="1" dirty="0" err="1">
                <a:ln w="3175">
                  <a:noFill/>
                </a:ln>
                <a:latin typeface="Georgia" panose="02040502050405020303" pitchFamily="18" charset="0"/>
                <a:cs typeface="Microsoft Sans Serif" panose="020B0604020202020204" pitchFamily="34" charset="0"/>
              </a:rPr>
              <a:t>Summey</a:t>
            </a:r>
            <a:r>
              <a:rPr lang="en-US" sz="2000" b="1" dirty="0">
                <a:ln w="3175">
                  <a:noFill/>
                </a:ln>
                <a:latin typeface="Georgia" panose="02040502050405020303" pitchFamily="18" charset="0"/>
                <a:cs typeface="Microsoft Sans Serif" panose="020B0604020202020204" pitchFamily="34" charset="0"/>
              </a:rPr>
              <a:t> Street</a:t>
            </a:r>
            <a:br>
              <a:rPr lang="en-US" sz="18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Park Circle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North Charleston, SC 29405</a:t>
            </a:r>
            <a:br>
              <a:rPr lang="en-US" sz="15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MLS# 23014583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$435,000</a:t>
            </a:r>
          </a:p>
        </p:txBody>
      </p:sp>
      <p:sp>
        <p:nvSpPr>
          <p:cNvPr id="3" name="Subtitle 2"/>
          <p:cNvSpPr>
            <a:spLocks noGrp="1"/>
          </p:cNvSpPr>
          <p:nvPr>
            <p:ph type="subTitle" idx="1"/>
          </p:nvPr>
        </p:nvSpPr>
        <p:spPr>
          <a:xfrm>
            <a:off x="0" y="5249223"/>
            <a:ext cx="6592822" cy="3519960"/>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Beautiful END UNIT 3 bedroom, 2.5 bath townhouse in highly desirable Mixson Subdivision in Park Circle. Upon entering the townhouse you are greeted with an open floor plan, gorgeous luxury vinyl plank floors, and an abundance of natural light! To the right is the spacious dining room that is open to the chef-inspired kitchen with HUGE island with room for 4 stools, stainless steel appliances, gas range, stunning gray painted cabinets, white quartz countertops, deep single bowl sink, tiled backsplash, and pantry. The kitchen is open to the family room that is large enough for a sectional sofa and oversized TV. Next is an office nook/mudroom that leads to the fenced backyard with a patio that is perfect for entertaining and grilling! The primary bedroom suite is on the second level and features a full ensuite bathroom with luxurious shower. There are two additional nicely sized bedrooms upstairs that share a full bath. Finally, on the second level is a laundry room. Behind the townhouse outside of the wooden fence are two parking spots. There is also additional street parking in the front. Mixson in Park Circle is a planned community that has club memberships available, Mixson Club, that residents can join and has a pool, gym, and social events.</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730733" y="4040"/>
            <a:ext cx="150188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729260" y="2215556"/>
            <a:ext cx="1504830"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6731715" y="3321314"/>
            <a:ext cx="1499919"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727295" y="6638588"/>
            <a:ext cx="1508760"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31224" y="1109798"/>
            <a:ext cx="1500901"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727295" y="4427072"/>
            <a:ext cx="1508760"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727295" y="5532830"/>
            <a:ext cx="1508760"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731715" y="7744343"/>
            <a:ext cx="1499919"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TotalTime>
  <Words>311</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4567 Summey Street Park Circle · North Charleston, SC 29405 MLS# 23014583 · $435,000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87</cp:revision>
  <dcterms:created xsi:type="dcterms:W3CDTF">2006-08-16T00:00:00Z</dcterms:created>
  <dcterms:modified xsi:type="dcterms:W3CDTF">2023-07-27T17:06:11Z</dcterms:modified>
</cp:coreProperties>
</file>