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00" d="100"/>
          <a:sy n="100" d="100"/>
        </p:scale>
        <p:origin x="750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18" Type="http://schemas.openxmlformats.org/officeDocument/2006/relationships/image" Target="../media/image16.pn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microsoft.com/office/2007/relationships/hdphoto" Target="../media/hdphoto1.wdp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7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19" Type="http://schemas.microsoft.com/office/2007/relationships/hdphoto" Target="../media/hdphoto2.wdp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53911"/>
            <a:ext cx="8229600" cy="1371600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MAKE THIS YOUR HOME TODAY. PERFECT FOR THE FAMILY THAT WANTS SPACE FOR QUIET LIVING. HARDWOOD FLOORS, TILE AND PARQUET FLOORS. HAS OVERSIZED 2 CAR GARAGE. POND IN REAR. RELAX AND FISH AWHILE. FENCED AREA FOR A GARDEN METAL ROOF WITH HARDY PLANK SIDING. FRONT PORCH FOR THE AFTERNOONS AND EXTRA LARGE PATIO WITH CARPORT.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576845"/>
          </a:xfrm>
          <a:solidFill>
            <a:schemeClr val="tx2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RIGHT AT AN ACRE OF LAND &amp; A GREAT LOCATION!!!!!</a:t>
            </a:r>
            <a:endParaRPr lang="en-US" sz="2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2400" y="89916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062EF121-B6B9-4D1C-BFEF-3F31DED9915F}"/>
              </a:ext>
            </a:extLst>
          </p:cNvPr>
          <p:cNvGrpSpPr/>
          <p:nvPr/>
        </p:nvGrpSpPr>
        <p:grpSpPr>
          <a:xfrm>
            <a:off x="228600" y="9089751"/>
            <a:ext cx="7772400" cy="794299"/>
            <a:chOff x="228600" y="9179124"/>
            <a:chExt cx="7772400" cy="794299"/>
          </a:xfrm>
        </p:grpSpPr>
        <p:sp>
          <p:nvSpPr>
            <p:cNvPr id="14" name="Rectangle 13"/>
            <p:cNvSpPr/>
            <p:nvPr/>
          </p:nvSpPr>
          <p:spPr>
            <a:xfrm>
              <a:off x="228600" y="9773368"/>
              <a:ext cx="7772400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>
                      <a:lumMod val="75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Metro Realty Group LLC | 1231 Columbia Ave | Irmo, SC 29063</a:t>
              </a:r>
              <a:endParaRPr lang="en-US" sz="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184400" y="9179124"/>
              <a:ext cx="386080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tx2">
                      <a:lumMod val="75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Judith </a:t>
              </a:r>
              <a:r>
                <a:rPr lang="en-US" sz="1400" dirty="0" err="1">
                  <a:solidFill>
                    <a:schemeClr val="tx2">
                      <a:lumMod val="75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Hartin</a:t>
              </a:r>
              <a:endParaRPr lang="en-US" sz="14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ctr"/>
              <a:r>
                <a:rPr lang="en-US" sz="1000" dirty="0">
                  <a:solidFill>
                    <a:schemeClr val="tx2">
                      <a:lumMod val="75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843-834-1972 | jnhartin@comcast.net</a:t>
              </a:r>
            </a:p>
            <a:p>
              <a:pPr algn="ctr"/>
              <a:r>
                <a:rPr lang="en-US" sz="1000" dirty="0">
                  <a:solidFill>
                    <a:schemeClr val="tx2">
                      <a:lumMod val="75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www.coastalpropertiescharleston.com</a:t>
              </a:r>
            </a:p>
          </p:txBody>
        </p: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86601" y="9051036"/>
            <a:ext cx="990600" cy="871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-1608794" y="8814335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 Draper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442-7118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eric.draper@gmail.com</a:t>
            </a: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675594" y="8823744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82960F2-E607-49ED-91EC-718DC5C913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880134"/>
            <a:ext cx="3860800" cy="2895600"/>
          </a:xfrm>
          <a:prstGeom prst="rect">
            <a:avLst/>
          </a:prstGeom>
          <a:ln>
            <a:noFill/>
          </a:ln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3C7FBFB4-8450-432E-ADEF-E257C90BBA4B}"/>
              </a:ext>
            </a:extLst>
          </p:cNvPr>
          <p:cNvSpPr/>
          <p:nvPr/>
        </p:nvSpPr>
        <p:spPr>
          <a:xfrm>
            <a:off x="4157894" y="1296883"/>
            <a:ext cx="3886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456 Mary Lou Lane</a:t>
            </a:r>
          </a:p>
          <a:p>
            <a:pPr algn="ctr"/>
            <a:endParaRPr lang="en-US" sz="1800" dirty="0">
              <a:solidFill>
                <a:schemeClr val="tx2">
                  <a:lumMod val="7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Moncks Corner, SC 29461</a:t>
            </a:r>
          </a:p>
          <a:p>
            <a:pPr algn="ctr"/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20015524</a:t>
            </a:r>
          </a:p>
          <a:p>
            <a:pPr algn="ctr"/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$325,000</a:t>
            </a:r>
          </a:p>
          <a:p>
            <a:pPr algn="ctr"/>
            <a:endParaRPr lang="en-US" sz="1800" dirty="0">
              <a:solidFill>
                <a:schemeClr val="tx2">
                  <a:lumMod val="7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5 Bedrooms :: 2 Baths :: 2,3681 sf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99E2FD-4D56-432C-A418-C67CD68306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6400" y="7428799"/>
            <a:ext cx="1828800" cy="1371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CA6827-6A57-4CCA-908E-3D996EC8BF2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48400" y="7428799"/>
            <a:ext cx="1828800" cy="1371600"/>
          </a:xfrm>
          <a:prstGeom prst="rect">
            <a:avLst/>
          </a:prstGeom>
        </p:spPr>
      </p:pic>
      <p:pic>
        <p:nvPicPr>
          <p:cNvPr id="12" name="Picture 11" descr="A body of water&#10;&#10;Description automatically generated">
            <a:extLst>
              <a:ext uri="{FF2B5EF4-FFF2-40B4-BE49-F238E27FC236}">
                <a16:creationId xmlns:a16="http://schemas.microsoft.com/office/drawing/2014/main" id="{30CC0F4E-2C36-4BBE-B666-3C8CB13C870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5520" y="1156540"/>
            <a:ext cx="1828800" cy="1371600"/>
          </a:xfrm>
          <a:prstGeom prst="rect">
            <a:avLst/>
          </a:prstGeom>
        </p:spPr>
      </p:pic>
      <p:pic>
        <p:nvPicPr>
          <p:cNvPr id="16" name="Picture 15" descr="A tree in a forest&#10;&#10;Description automatically generated">
            <a:extLst>
              <a:ext uri="{FF2B5EF4-FFF2-40B4-BE49-F238E27FC236}">
                <a16:creationId xmlns:a16="http://schemas.microsoft.com/office/drawing/2014/main" id="{1F1D68FB-5CCC-459C-B057-2D44A80AD36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920" y="3144577"/>
            <a:ext cx="1828800" cy="1371600"/>
          </a:xfrm>
          <a:prstGeom prst="rect">
            <a:avLst/>
          </a:prstGeom>
        </p:spPr>
      </p:pic>
      <p:pic>
        <p:nvPicPr>
          <p:cNvPr id="22" name="Picture 21" descr="A large white tub sitting next to a window&#10;&#10;Description automatically generated">
            <a:extLst>
              <a:ext uri="{FF2B5EF4-FFF2-40B4-BE49-F238E27FC236}">
                <a16:creationId xmlns:a16="http://schemas.microsoft.com/office/drawing/2014/main" id="{CDA28767-042A-4908-B59D-FB0A88A1E4B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720" y="2753920"/>
            <a:ext cx="1828800" cy="13716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24038D6-9B93-4120-BD09-B27D9A18D1A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4400" y="7428799"/>
            <a:ext cx="1828800" cy="13716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32A83A9-2AB5-47E9-9732-FF69B4063AD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7428799"/>
            <a:ext cx="1828800" cy="1371600"/>
          </a:xfrm>
          <a:prstGeom prst="rect">
            <a:avLst/>
          </a:prstGeom>
        </p:spPr>
      </p:pic>
      <p:pic>
        <p:nvPicPr>
          <p:cNvPr id="30" name="Picture 29" descr="A room with a large window&#10;&#10;Description automatically generated">
            <a:extLst>
              <a:ext uri="{FF2B5EF4-FFF2-40B4-BE49-F238E27FC236}">
                <a16:creationId xmlns:a16="http://schemas.microsoft.com/office/drawing/2014/main" id="{41EF2A8C-86C9-4732-8C53-D9F069E51A9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560" y="5250111"/>
            <a:ext cx="1828800" cy="1371600"/>
          </a:xfrm>
          <a:prstGeom prst="rect">
            <a:avLst/>
          </a:prstGeom>
        </p:spPr>
      </p:pic>
      <p:pic>
        <p:nvPicPr>
          <p:cNvPr id="32" name="Picture 31" descr="A room with a large window&#10;&#10;Description automatically generated">
            <a:extLst>
              <a:ext uri="{FF2B5EF4-FFF2-40B4-BE49-F238E27FC236}">
                <a16:creationId xmlns:a16="http://schemas.microsoft.com/office/drawing/2014/main" id="{4E3FB0D6-BDEB-45E0-932A-E73DD47D8F05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8640" y="4343400"/>
            <a:ext cx="1828800" cy="13716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3E6F509-9D56-4998-B53A-53C00638993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48400" y="4079023"/>
            <a:ext cx="1828800" cy="13716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183C9FB-2E3D-4BC8-87D1-BB0DA12847C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6400" y="4079023"/>
            <a:ext cx="1828800" cy="13716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03912AAF-362B-4408-94D1-9497E6E00209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4400" y="4079023"/>
            <a:ext cx="1828800" cy="137160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3411E19F-99C7-4D07-998C-C5EC4847735A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4079023"/>
            <a:ext cx="18288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137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RIGHT AT AN ACRE OF LAND &amp; A GREAT LOCATION!!!!!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47</cp:revision>
  <dcterms:created xsi:type="dcterms:W3CDTF">2006-08-16T00:00:00Z</dcterms:created>
  <dcterms:modified xsi:type="dcterms:W3CDTF">2020-06-19T11:54:25Z</dcterms:modified>
</cp:coreProperties>
</file>