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62"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9/26/2014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 y="9209878"/>
            <a:ext cx="2362200"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7772400" cy="25146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514600"/>
            <a:ext cx="7772400" cy="659442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0" y="228600"/>
            <a:ext cx="3810000" cy="2743200"/>
          </a:xfrm>
        </p:spPr>
        <p:txBody>
          <a:bodyPr>
            <a:noAutofit/>
          </a:bodyPr>
          <a:lstStyle/>
          <a:p>
            <a:r>
              <a:rPr lang="en-US" sz="2800" b="1"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4574 Fern Pl</a:t>
            </a: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Park Circle</a:t>
            </a: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North Charleston, </a:t>
            </a: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SC</a:t>
            </a:r>
            <a:b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MLS# 1424624	$</a:t>
            </a: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224,900</a:t>
            </a: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dirty="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en-US" sz="2000" dirty="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1400" dirty="0" smtClean="0">
                <a:latin typeface="Microsoft Sans Serif" panose="020B0604020202020204" pitchFamily="34" charset="0"/>
                <a:cs typeface="Microsoft Sans Serif" panose="020B0604020202020204" pitchFamily="34" charset="0"/>
              </a:rPr>
              <a:t>1,608 </a:t>
            </a:r>
            <a:r>
              <a:rPr lang="en-US" sz="1400" dirty="0" err="1">
                <a:latin typeface="Microsoft Sans Serif" panose="020B0604020202020204" pitchFamily="34" charset="0"/>
                <a:cs typeface="Microsoft Sans Serif" panose="020B0604020202020204" pitchFamily="34" charset="0"/>
              </a:rPr>
              <a:t>Sq</a:t>
            </a:r>
            <a:r>
              <a:rPr lang="en-US" sz="1400" dirty="0">
                <a:latin typeface="Microsoft Sans Serif" panose="020B0604020202020204" pitchFamily="34" charset="0"/>
                <a:cs typeface="Microsoft Sans Serif" panose="020B0604020202020204" pitchFamily="34" charset="0"/>
              </a:rPr>
              <a:t> Ft - </a:t>
            </a:r>
            <a:r>
              <a:rPr lang="en-US" sz="1400" dirty="0" smtClean="0">
                <a:latin typeface="Microsoft Sans Serif" panose="020B0604020202020204" pitchFamily="34" charset="0"/>
                <a:cs typeface="Microsoft Sans Serif" panose="020B0604020202020204" pitchFamily="34" charset="0"/>
              </a:rPr>
              <a:t>3 </a:t>
            </a:r>
            <a:r>
              <a:rPr lang="en-US" sz="1400" dirty="0">
                <a:latin typeface="Microsoft Sans Serif" panose="020B0604020202020204" pitchFamily="34" charset="0"/>
                <a:cs typeface="Microsoft Sans Serif" panose="020B0604020202020204" pitchFamily="34" charset="0"/>
              </a:rPr>
              <a:t>Bedroom - </a:t>
            </a:r>
            <a:r>
              <a:rPr lang="en-US" sz="1400" dirty="0" smtClean="0">
                <a:latin typeface="Microsoft Sans Serif" panose="020B0604020202020204" pitchFamily="34" charset="0"/>
                <a:cs typeface="Microsoft Sans Serif" panose="020B0604020202020204" pitchFamily="34" charset="0"/>
              </a:rPr>
              <a:t>2 </a:t>
            </a:r>
            <a:r>
              <a:rPr lang="en-US" sz="1400" dirty="0">
                <a:latin typeface="Microsoft Sans Serif" panose="020B0604020202020204" pitchFamily="34" charset="0"/>
                <a:cs typeface="Microsoft Sans Serif" panose="020B0604020202020204" pitchFamily="34" charset="0"/>
              </a:rPr>
              <a:t>Bath</a:t>
            </a:r>
          </a:p>
        </p:txBody>
      </p:sp>
      <p:sp>
        <p:nvSpPr>
          <p:cNvPr id="3" name="Subtitle 2"/>
          <p:cNvSpPr>
            <a:spLocks noGrp="1"/>
          </p:cNvSpPr>
          <p:nvPr>
            <p:ph type="subTitle" idx="1"/>
          </p:nvPr>
        </p:nvSpPr>
        <p:spPr>
          <a:xfrm>
            <a:off x="0" y="4495800"/>
            <a:ext cx="4894580" cy="4422950"/>
          </a:xfrm>
        </p:spPr>
        <p:txBody>
          <a:bodyPr>
            <a:noAutofit/>
          </a:bodyPr>
          <a:lstStyle/>
          <a:p>
            <a:r>
              <a:rPr lang="en-US" sz="1200" dirty="0">
                <a:solidFill>
                  <a:schemeClr val="tx1"/>
                </a:solidFill>
                <a:latin typeface="Microsoft Sans Serif" panose="020B0604020202020204" pitchFamily="34" charset="0"/>
                <a:cs typeface="Microsoft Sans Serif" panose="020B0604020202020204" pitchFamily="34" charset="0"/>
              </a:rPr>
              <a:t>Welcome to this charming 3 bedroom 2 FULL bath home located in the highly desired Park Circle neighborhood. This classic brick home has been COMPLETELY RENOVATED while keeping the original charm intact and is ready for a new owner. The renovations include a new 30 year architectural roof***open concept floor plan with completely new kitchen including all new stainless appliances, granite counter tops, new cabinets, and new pendant lighting***new windows throughout***larger than average master for homes in this neighborhood with </a:t>
            </a:r>
            <a:r>
              <a:rPr lang="en-US" sz="1200" dirty="0" err="1">
                <a:solidFill>
                  <a:schemeClr val="tx1"/>
                </a:solidFill>
                <a:latin typeface="Microsoft Sans Serif" panose="020B0604020202020204" pitchFamily="34" charset="0"/>
                <a:cs typeface="Microsoft Sans Serif" panose="020B0604020202020204" pitchFamily="34" charset="0"/>
              </a:rPr>
              <a:t>en</a:t>
            </a:r>
            <a:r>
              <a:rPr lang="en-US" sz="1200" dirty="0">
                <a:solidFill>
                  <a:schemeClr val="tx1"/>
                </a:solidFill>
                <a:latin typeface="Microsoft Sans Serif" panose="020B0604020202020204" pitchFamily="34" charset="0"/>
                <a:cs typeface="Microsoft Sans Serif" panose="020B0604020202020204" pitchFamily="34" charset="0"/>
              </a:rPr>
              <a:t> suite***new HVAC condensing unit***refinished gleaming hardwood floors in the living areas and bedrooms***new tile floors in both bathrooms***expanded front screened in porch***newly installed landscaping***new deck in the backyard***new paint throughout***both bathrooms have been completely upgraded***no detail has been spared! This home also features a full one car garage with lots of additional storage space above that could also be converted to living space. Nice sized lot with a private backyard. This home is walking distance to </a:t>
            </a:r>
            <a:r>
              <a:rPr lang="en-US" sz="1200" dirty="0" err="1">
                <a:solidFill>
                  <a:schemeClr val="tx1"/>
                </a:solidFill>
                <a:latin typeface="Microsoft Sans Serif" panose="020B0604020202020204" pitchFamily="34" charset="0"/>
                <a:cs typeface="Microsoft Sans Serif" panose="020B0604020202020204" pitchFamily="34" charset="0"/>
              </a:rPr>
              <a:t>Mixson</a:t>
            </a:r>
            <a:r>
              <a:rPr lang="en-US" sz="1200" dirty="0">
                <a:solidFill>
                  <a:schemeClr val="tx1"/>
                </a:solidFill>
                <a:latin typeface="Microsoft Sans Serif" panose="020B0604020202020204" pitchFamily="34" charset="0"/>
                <a:cs typeface="Microsoft Sans Serif" panose="020B0604020202020204" pitchFamily="34" charset="0"/>
              </a:rPr>
              <a:t> Bath and Racquet club where pool membership and restaurant options are available. This home is also walking distance to the Park Circle downtown area that features quaint shops and restaurants with a small town Main Street setting. Centrally located to shopping, schools, parks and recreation, not to mention quick access to interstate, this home has much to offer. Come see this remarkable home and community for yourself today. This home will not last long!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231457"/>
            <a:ext cx="3649980" cy="273748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3124200"/>
            <a:ext cx="1732280" cy="12992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70100" y="3124200"/>
            <a:ext cx="1732280" cy="12992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987800" y="3124200"/>
            <a:ext cx="1732280" cy="12992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905500" y="3124200"/>
            <a:ext cx="1732280" cy="12992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894580" y="4613680"/>
            <a:ext cx="2743200" cy="2057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94580" y="6861350"/>
            <a:ext cx="2743200" cy="2057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2501519" y="9213672"/>
            <a:ext cx="2769362" cy="707886"/>
          </a:xfrm>
          <a:prstGeom prst="rect">
            <a:avLst/>
          </a:prstGeom>
        </p:spPr>
        <p:txBody>
          <a:bodyPr wrap="square">
            <a:spAutoFit/>
          </a:bodyPr>
          <a:lstStyle/>
          <a:p>
            <a:pPr algn="ctr"/>
            <a:r>
              <a:rPr lang="en-US" sz="1600" b="1" dirty="0">
                <a:latin typeface="Microsoft Sans Serif" panose="020B0604020202020204" pitchFamily="34" charset="0"/>
                <a:cs typeface="Microsoft Sans Serif" panose="020B0604020202020204" pitchFamily="34" charset="0"/>
              </a:rPr>
              <a:t>Jeff </a:t>
            </a:r>
            <a:r>
              <a:rPr lang="en-US" sz="1600" b="1" dirty="0" err="1">
                <a:latin typeface="Microsoft Sans Serif" panose="020B0604020202020204" pitchFamily="34" charset="0"/>
                <a:cs typeface="Microsoft Sans Serif" panose="020B0604020202020204" pitchFamily="34" charset="0"/>
              </a:rPr>
              <a:t>Gallman</a:t>
            </a:r>
            <a:r>
              <a:rPr lang="en-US" sz="1600" b="1" dirty="0">
                <a:latin typeface="Microsoft Sans Serif" panose="020B0604020202020204" pitchFamily="34" charset="0"/>
                <a:cs typeface="Microsoft Sans Serif" panose="020B0604020202020204" pitchFamily="34" charset="0"/>
              </a:rPr>
              <a:t> </a:t>
            </a:r>
            <a:endParaRPr lang="en-US" sz="1600" b="1" dirty="0" smtClean="0">
              <a:latin typeface="Microsoft Sans Serif" panose="020B0604020202020204" pitchFamily="34" charset="0"/>
              <a:cs typeface="Microsoft Sans Serif" panose="020B0604020202020204" pitchFamily="34" charset="0"/>
            </a:endParaRPr>
          </a:p>
          <a:p>
            <a:pPr algn="ctr"/>
            <a:r>
              <a:rPr lang="en-US" sz="1200" dirty="0" smtClean="0">
                <a:latin typeface="Microsoft Sans Serif" panose="020B0604020202020204" pitchFamily="34" charset="0"/>
                <a:cs typeface="Microsoft Sans Serif" panose="020B0604020202020204" pitchFamily="34" charset="0"/>
              </a:rPr>
              <a:t>Mobile</a:t>
            </a:r>
            <a:r>
              <a:rPr lang="en-US" sz="1200" dirty="0">
                <a:latin typeface="Microsoft Sans Serif" panose="020B0604020202020204" pitchFamily="34" charset="0"/>
                <a:cs typeface="Microsoft Sans Serif" panose="020B0604020202020204" pitchFamily="34" charset="0"/>
              </a:rPr>
              <a:t>: 843-729-5741</a:t>
            </a:r>
          </a:p>
          <a:p>
            <a:pPr algn="ctr"/>
            <a:r>
              <a:rPr lang="en-US" sz="1200" dirty="0">
                <a:latin typeface="Microsoft Sans Serif" panose="020B0604020202020204" pitchFamily="34" charset="0"/>
                <a:cs typeface="Microsoft Sans Serif" panose="020B0604020202020204" pitchFamily="34" charset="0"/>
              </a:rPr>
              <a:t>jeff@gallmanpropertyServices.com</a:t>
            </a:r>
          </a:p>
        </p:txBody>
      </p:sp>
      <p:sp>
        <p:nvSpPr>
          <p:cNvPr id="9" name="Rectangle 8"/>
          <p:cNvSpPr/>
          <p:nvPr/>
        </p:nvSpPr>
        <p:spPr>
          <a:xfrm>
            <a:off x="5278628" y="9244450"/>
            <a:ext cx="2359152" cy="646331"/>
          </a:xfrm>
          <a:prstGeom prst="rect">
            <a:avLst/>
          </a:prstGeom>
        </p:spPr>
        <p:txBody>
          <a:bodyPr wrap="square">
            <a:spAutoFit/>
          </a:bodyPr>
          <a:lstStyle/>
          <a:p>
            <a:pPr algn="r"/>
            <a:r>
              <a:rPr lang="en-US" sz="1200" dirty="0">
                <a:latin typeface="Microsoft Sans Serif" panose="020B0604020202020204" pitchFamily="34" charset="0"/>
                <a:cs typeface="Microsoft Sans Serif" panose="020B0604020202020204" pitchFamily="34" charset="0"/>
              </a:rPr>
              <a:t>Southern Shores Real </a:t>
            </a:r>
            <a:r>
              <a:rPr lang="en-US" sz="1200" dirty="0" smtClean="0">
                <a:latin typeface="Microsoft Sans Serif" panose="020B0604020202020204" pitchFamily="34" charset="0"/>
                <a:cs typeface="Microsoft Sans Serif" panose="020B0604020202020204" pitchFamily="34" charset="0"/>
              </a:rPr>
              <a:t>Estate</a:t>
            </a:r>
            <a:endParaRPr lang="en-US" sz="1200" dirty="0">
              <a:latin typeface="Microsoft Sans Serif" panose="020B0604020202020204" pitchFamily="34" charset="0"/>
              <a:cs typeface="Microsoft Sans Serif" panose="020B0604020202020204" pitchFamily="34" charset="0"/>
            </a:endParaRPr>
          </a:p>
          <a:p>
            <a:pPr algn="r"/>
            <a:r>
              <a:rPr lang="en-US" sz="1200" dirty="0">
                <a:latin typeface="Microsoft Sans Serif" panose="020B0604020202020204" pitchFamily="34" charset="0"/>
                <a:cs typeface="Microsoft Sans Serif" panose="020B0604020202020204" pitchFamily="34" charset="0"/>
              </a:rPr>
              <a:t>107 S. Main St </a:t>
            </a:r>
            <a:endParaRPr lang="en-US" sz="1200" dirty="0" smtClean="0">
              <a:latin typeface="Microsoft Sans Serif" panose="020B0604020202020204" pitchFamily="34" charset="0"/>
              <a:cs typeface="Microsoft Sans Serif" panose="020B0604020202020204" pitchFamily="34" charset="0"/>
            </a:endParaRPr>
          </a:p>
          <a:p>
            <a:pPr algn="r"/>
            <a:r>
              <a:rPr lang="en-US" sz="1200" dirty="0">
                <a:latin typeface="Microsoft Sans Serif" panose="020B0604020202020204" pitchFamily="34" charset="0"/>
                <a:cs typeface="Microsoft Sans Serif" panose="020B0604020202020204" pitchFamily="34" charset="0"/>
              </a:rPr>
              <a:t>Summerville, SC 29483</a:t>
            </a:r>
          </a:p>
        </p:txBody>
      </p:sp>
      <p:sp>
        <p:nvSpPr>
          <p:cNvPr id="10" name="Down Ribbon 9"/>
          <p:cNvSpPr/>
          <p:nvPr/>
        </p:nvSpPr>
        <p:spPr>
          <a:xfrm>
            <a:off x="152400" y="2209800"/>
            <a:ext cx="3649980" cy="1087120"/>
          </a:xfrm>
          <a:prstGeom prst="ribbon">
            <a:avLst>
              <a:gd name="adj1" fmla="val 16667"/>
              <a:gd name="adj2" fmla="val 65588"/>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i="1" dirty="0" smtClean="0">
                <a:solidFill>
                  <a:schemeClr val="tx1"/>
                </a:solidFill>
                <a:effectLst>
                  <a:outerShdw blurRad="38100" dist="38100" dir="2700000" algn="tl">
                    <a:srgbClr val="000000">
                      <a:alpha val="43137"/>
                    </a:srgbClr>
                  </a:outerShdw>
                </a:effectLst>
                <a:latin typeface="Gabriola" panose="04040605051002020D02" pitchFamily="82" charset="0"/>
              </a:rPr>
              <a:t>Open House</a:t>
            </a:r>
            <a:br>
              <a:rPr lang="en-US" sz="2400" i="1" dirty="0" smtClean="0">
                <a:solidFill>
                  <a:schemeClr val="tx1"/>
                </a:solidFill>
                <a:effectLst>
                  <a:outerShdw blurRad="38100" dist="38100" dir="2700000" algn="tl">
                    <a:srgbClr val="000000">
                      <a:alpha val="43137"/>
                    </a:srgbClr>
                  </a:outerShdw>
                </a:effectLst>
                <a:latin typeface="Gabriola" panose="04040605051002020D02" pitchFamily="82" charset="0"/>
              </a:rPr>
            </a:br>
            <a:r>
              <a:rPr lang="en-US" sz="2400" i="1" dirty="0" smtClean="0">
                <a:solidFill>
                  <a:schemeClr val="tx1"/>
                </a:solidFill>
                <a:effectLst>
                  <a:outerShdw blurRad="38100" dist="38100" dir="2700000" algn="tl">
                    <a:srgbClr val="000000">
                      <a:alpha val="43137"/>
                    </a:srgbClr>
                  </a:outerShdw>
                </a:effectLst>
                <a:latin typeface="Gabriola" panose="04040605051002020D02" pitchFamily="82" charset="0"/>
              </a:rPr>
              <a:t>Sunday 1-3</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297</Words>
  <Application>Microsoft Office PowerPoint</Application>
  <PresentationFormat>Custom</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4574 Fern Pl  Park Circle North Charleston, SC  MLS# 1424624 $224,900  1,608 Sq Ft - 3 Bedroom - 2 Bath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atp1313@gmail.com</cp:lastModifiedBy>
  <cp:revision>11</cp:revision>
  <dcterms:created xsi:type="dcterms:W3CDTF">2006-08-16T00:00:00Z</dcterms:created>
  <dcterms:modified xsi:type="dcterms:W3CDTF">2014-09-26T19:57:36Z</dcterms:modified>
</cp:coreProperties>
</file>