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0" y="-27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4/17/2018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emf"/><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48" y="-33275"/>
            <a:ext cx="6858000" cy="1135290"/>
          </a:xfrm>
          <a:noFill/>
        </p:spPr>
        <p:txBody>
          <a:bodyPr anchor="ctr">
            <a:noAutofit/>
          </a:bodyPr>
          <a:lstStyle/>
          <a:p>
            <a:r>
              <a:rPr lang="en-US" sz="3200" dirty="0">
                <a:latin typeface="Century Gothic" panose="020B0502020202020204" pitchFamily="34" charset="0"/>
                <a:cs typeface="Arial" panose="020B0604020202020204" pitchFamily="34" charset="0"/>
              </a:rPr>
              <a:t>Deep Water Home Site</a:t>
            </a:r>
            <a:br>
              <a:rPr lang="en-US" sz="3000" dirty="0">
                <a:latin typeface="Century Gothic" panose="020B0502020202020204" pitchFamily="34" charset="0"/>
                <a:cs typeface="Arial" panose="020B0604020202020204" pitchFamily="34" charset="0"/>
              </a:rPr>
            </a:br>
            <a:r>
              <a:rPr lang="en-US" sz="1800" dirty="0">
                <a:latin typeface="Century Gothic" panose="020B0502020202020204" pitchFamily="34" charset="0"/>
                <a:cs typeface="Arial" panose="020B0604020202020204" pitchFamily="34" charset="0"/>
              </a:rPr>
              <a:t>Dock permit and new critical line survey in hand</a:t>
            </a:r>
            <a:endParaRPr lang="en-US" sz="3000" dirty="0">
              <a:latin typeface="Century Gothic" panose="020B0502020202020204" pitchFamily="34" charset="0"/>
              <a:cs typeface="Arial" panose="020B0604020202020204" pitchFamily="34" charset="0"/>
            </a:endParaRPr>
          </a:p>
        </p:txBody>
      </p:sp>
      <p:sp>
        <p:nvSpPr>
          <p:cNvPr id="3" name="Subtitle 2"/>
          <p:cNvSpPr>
            <a:spLocks noGrp="1"/>
          </p:cNvSpPr>
          <p:nvPr>
            <p:ph type="subTitle" idx="1"/>
          </p:nvPr>
        </p:nvSpPr>
        <p:spPr>
          <a:xfrm>
            <a:off x="0" y="6272293"/>
            <a:ext cx="6857999" cy="1671859"/>
          </a:xfrm>
        </p:spPr>
        <p:txBody>
          <a:bodyPr anchor="ctr">
            <a:noAutofit/>
          </a:bodyPr>
          <a:lstStyle/>
          <a:p>
            <a:r>
              <a:rPr lang="en-US" sz="1400" dirty="0">
                <a:solidFill>
                  <a:schemeClr val="tx1"/>
                </a:solidFill>
                <a:latin typeface="Century Gothic" panose="020B0502020202020204" pitchFamily="34" charset="0"/>
                <a:cs typeface="Arial" panose="020B0604020202020204" pitchFamily="34" charset="0"/>
              </a:rPr>
              <a:t>Super cool location on waterfront lot in Paradise Island. Dock permit and updated Critical line survey in hand to Deep Wando Access. Now that 41 Bridge is open, Bring your boat and enjoy. Not many lots with Dock permits in hand in this neighborhood. Recent survey available for review. Water, sewer, power are all available.</a:t>
            </a:r>
          </a:p>
        </p:txBody>
      </p:sp>
      <p:sp>
        <p:nvSpPr>
          <p:cNvPr id="16" name="Rectangle 15"/>
          <p:cNvSpPr/>
          <p:nvPr/>
        </p:nvSpPr>
        <p:spPr>
          <a:xfrm>
            <a:off x="0" y="8053626"/>
            <a:ext cx="6857999" cy="861774"/>
          </a:xfrm>
          <a:prstGeom prst="rect">
            <a:avLst/>
          </a:prstGeom>
        </p:spPr>
        <p:txBody>
          <a:bodyPr wrap="square">
            <a:spAutoFit/>
          </a:bodyPr>
          <a:lstStyle/>
          <a:p>
            <a:pPr algn="ctr"/>
            <a:r>
              <a:rPr lang="en-US" sz="1400" b="1" dirty="0">
                <a:latin typeface="Century Gothic" panose="020B0502020202020204" pitchFamily="34" charset="0"/>
                <a:cs typeface="Arial" panose="020B0604020202020204" pitchFamily="34" charset="0"/>
              </a:rPr>
              <a:t>Tim Rogers </a:t>
            </a:r>
          </a:p>
          <a:p>
            <a:pPr algn="ctr"/>
            <a:r>
              <a:rPr lang="en-US" sz="1200" dirty="0">
                <a:latin typeface="Century Gothic" panose="020B0502020202020204" pitchFamily="34" charset="0"/>
                <a:cs typeface="Arial" panose="020B0604020202020204" pitchFamily="34" charset="0"/>
              </a:rPr>
              <a:t>REALTOR® </a:t>
            </a:r>
          </a:p>
          <a:p>
            <a:pPr algn="ctr"/>
            <a:r>
              <a:rPr lang="en-US" sz="1200" dirty="0">
                <a:latin typeface="Century Gothic" panose="020B0502020202020204" pitchFamily="34" charset="0"/>
                <a:cs typeface="Arial" panose="020B0604020202020204" pitchFamily="34" charset="0"/>
              </a:rPr>
              <a:t>(843) 412-2221</a:t>
            </a:r>
          </a:p>
          <a:p>
            <a:pPr algn="ctr"/>
            <a:r>
              <a:rPr lang="en-US" sz="1200" dirty="0">
                <a:latin typeface="Century Gothic" panose="020B0502020202020204" pitchFamily="34" charset="0"/>
                <a:cs typeface="Arial" panose="020B0604020202020204" pitchFamily="34" charset="0"/>
              </a:rPr>
              <a:t>Tim@TimRogersRealty.com • www.TimRogersRealty.com</a:t>
            </a:r>
            <a:endParaRPr lang="en-US" sz="1100" dirty="0">
              <a:latin typeface="Century Gothic" panose="020B0502020202020204" pitchFamily="34" charset="0"/>
              <a:cs typeface="Arial" panose="020B0604020202020204" pitchFamily="34" charset="0"/>
            </a:endParaRPr>
          </a:p>
        </p:txBody>
      </p:sp>
      <p:sp>
        <p:nvSpPr>
          <p:cNvPr id="21" name="Rectangle 20"/>
          <p:cNvSpPr/>
          <p:nvPr/>
        </p:nvSpPr>
        <p:spPr>
          <a:xfrm>
            <a:off x="1748" y="4321314"/>
            <a:ext cx="6858000" cy="707886"/>
          </a:xfrm>
          <a:prstGeom prst="rect">
            <a:avLst/>
          </a:prstGeom>
          <a:noFill/>
          <a:ln>
            <a:noFill/>
          </a:ln>
          <a:effectLst>
            <a:outerShdw blurRad="63500" sx="102000" sy="102000" algn="ctr" rotWithShape="0">
              <a:prstClr val="black">
                <a:alpha val="40000"/>
              </a:prstClr>
            </a:outerShdw>
          </a:effectLst>
        </p:spPr>
        <p:txBody>
          <a:bodyPr wrap="square">
            <a:spAutoFit/>
          </a:bodyPr>
          <a:lstStyle/>
          <a:p>
            <a:pPr algn="ctr"/>
            <a:r>
              <a:rPr lang="en-US" sz="2400" dirty="0">
                <a:latin typeface="Century Gothic" panose="020B0502020202020204" pitchFamily="34" charset="0"/>
                <a:cs typeface="Arial" panose="020B0604020202020204" pitchFamily="34" charset="0"/>
              </a:rPr>
              <a:t>4584 Cape Island Drive</a:t>
            </a:r>
          </a:p>
          <a:p>
            <a:pPr algn="ctr"/>
            <a:r>
              <a:rPr lang="en-US" sz="1600" dirty="0">
                <a:latin typeface="Century Gothic" panose="020B0502020202020204" pitchFamily="34" charset="0"/>
                <a:cs typeface="Arial" panose="020B0604020202020204" pitchFamily="34" charset="0"/>
              </a:rPr>
              <a:t>Big Paradise Island • Mount Pleasant • MLS# 18009038 • $438,000</a:t>
            </a:r>
          </a:p>
        </p:txBody>
      </p:sp>
      <p:sp>
        <p:nvSpPr>
          <p:cNvPr id="23" name="Rectangle 22"/>
          <p:cNvSpPr/>
          <p:nvPr/>
        </p:nvSpPr>
        <p:spPr>
          <a:xfrm>
            <a:off x="1747" y="8946177"/>
            <a:ext cx="6858002" cy="215444"/>
          </a:xfrm>
          <a:prstGeom prst="rect">
            <a:avLst/>
          </a:prstGeom>
        </p:spPr>
        <p:txBody>
          <a:bodyPr wrap="square" anchor="b">
            <a:spAutoFit/>
          </a:bodyPr>
          <a:lstStyle/>
          <a:p>
            <a:pPr algn="ctr"/>
            <a:r>
              <a:rPr lang="en-US" sz="800" dirty="0">
                <a:latin typeface="Century Gothic" panose="020B0502020202020204" pitchFamily="34" charset="0"/>
                <a:cs typeface="Arial" panose="020B0604020202020204" pitchFamily="34" charset="0"/>
              </a:rPr>
              <a:t>AgentOwned Preferred Group • 824 Johnnie Dodds Blvd • Mt. Pleasant, SC 29464</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7074" y="8079841"/>
            <a:ext cx="912359" cy="41776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448" y="1119075"/>
            <a:ext cx="5562600" cy="3130184"/>
          </a:xfrm>
          <a:prstGeom prst="rect">
            <a:avLst/>
          </a:prstGeom>
          <a:ln>
            <a:solidFill>
              <a:schemeClr val="bg2">
                <a:lumMod val="75000"/>
              </a:schemeClr>
            </a:solidFill>
          </a:ln>
        </p:spPr>
      </p:pic>
      <p:cxnSp>
        <p:nvCxnSpPr>
          <p:cNvPr id="9" name="Straight Connector 8">
            <a:extLst>
              <a:ext uri="{FF2B5EF4-FFF2-40B4-BE49-F238E27FC236}">
                <a16:creationId xmlns:a16="http://schemas.microsoft.com/office/drawing/2014/main" id="{16652145-438B-4CA3-AEEA-5752934505AA}"/>
              </a:ext>
            </a:extLst>
          </p:cNvPr>
          <p:cNvCxnSpPr/>
          <p:nvPr/>
        </p:nvCxnSpPr>
        <p:spPr>
          <a:xfrm>
            <a:off x="468473" y="76200"/>
            <a:ext cx="5924550" cy="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E8860052-F4A3-452F-BF00-E8D65AA950F8}"/>
              </a:ext>
            </a:extLst>
          </p:cNvPr>
          <p:cNvCxnSpPr/>
          <p:nvPr/>
        </p:nvCxnSpPr>
        <p:spPr>
          <a:xfrm>
            <a:off x="468473" y="992540"/>
            <a:ext cx="5924550"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81D5442A-9596-4220-AEA5-1BF6EEEEE8C6}"/>
              </a:ext>
            </a:extLst>
          </p:cNvPr>
          <p:cNvGrpSpPr/>
          <p:nvPr/>
        </p:nvGrpSpPr>
        <p:grpSpPr>
          <a:xfrm>
            <a:off x="61679" y="5105400"/>
            <a:ext cx="6734643" cy="1166894"/>
            <a:chOff x="59930" y="5105400"/>
            <a:chExt cx="6734643" cy="1166894"/>
          </a:xfrm>
        </p:grpSpPr>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930" y="5105400"/>
              <a:ext cx="2073670" cy="1166894"/>
            </a:xfrm>
            <a:prstGeom prst="rect">
              <a:avLst/>
            </a:prstGeom>
            <a:ln>
              <a:solidFill>
                <a:schemeClr val="bg2">
                  <a:lumMod val="75000"/>
                </a:schemeClr>
              </a:solidFill>
            </a:ln>
          </p:spPr>
        </p:pic>
        <p:pic>
          <p:nvPicPr>
            <p:cNvPr id="28" name="Picture 2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90417" y="5105400"/>
              <a:ext cx="2073669" cy="1166894"/>
            </a:xfrm>
            <a:prstGeom prst="rect">
              <a:avLst/>
            </a:prstGeom>
            <a:ln>
              <a:solidFill>
                <a:schemeClr val="bg2">
                  <a:lumMod val="75000"/>
                </a:schemeClr>
              </a:solidFill>
            </a:ln>
          </p:spPr>
        </p:pic>
        <p:pic>
          <p:nvPicPr>
            <p:cNvPr id="31" name="Picture 30">
              <a:extLst>
                <a:ext uri="{FF2B5EF4-FFF2-40B4-BE49-F238E27FC236}">
                  <a16:creationId xmlns:a16="http://schemas.microsoft.com/office/drawing/2014/main" id="{82912B44-E8A8-4FF6-811F-7D39EE5BE5C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20904" y="5105400"/>
              <a:ext cx="2073669" cy="1166894"/>
            </a:xfrm>
            <a:prstGeom prst="rect">
              <a:avLst/>
            </a:prstGeom>
            <a:ln>
              <a:solidFill>
                <a:schemeClr val="bg2">
                  <a:lumMod val="75000"/>
                </a:schemeClr>
              </a:solidFill>
            </a:ln>
          </p:spPr>
        </p:pic>
      </p:grpSp>
      <p:pic>
        <p:nvPicPr>
          <p:cNvPr id="11" name="Picture 10">
            <a:extLst>
              <a:ext uri="{FF2B5EF4-FFF2-40B4-BE49-F238E27FC236}">
                <a16:creationId xmlns:a16="http://schemas.microsoft.com/office/drawing/2014/main" id="{7D4F1C12-1964-4008-A7D6-F17AA1A44EC7}"/>
              </a:ext>
            </a:extLst>
          </p:cNvPr>
          <p:cNvPicPr>
            <a:picLocks noChangeAspect="1"/>
          </p:cNvPicPr>
          <p:nvPr/>
        </p:nvPicPr>
        <p:blipFill>
          <a:blip r:embed="rId7"/>
          <a:stretch>
            <a:fillRect/>
          </a:stretch>
        </p:blipFill>
        <p:spPr>
          <a:xfrm>
            <a:off x="270009" y="8079841"/>
            <a:ext cx="580217" cy="809344"/>
          </a:xfrm>
          <a:prstGeom prst="rect">
            <a:avLst/>
          </a:prstGeom>
        </p:spPr>
      </p:pic>
      <p:pic>
        <p:nvPicPr>
          <p:cNvPr id="13" name="Picture 12">
            <a:extLst>
              <a:ext uri="{FF2B5EF4-FFF2-40B4-BE49-F238E27FC236}">
                <a16:creationId xmlns:a16="http://schemas.microsoft.com/office/drawing/2014/main" id="{308410AC-06FE-4635-875C-18F8C110969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016326" y="8575331"/>
            <a:ext cx="313854" cy="313854"/>
          </a:xfrm>
          <a:prstGeom prst="rect">
            <a:avLst/>
          </a:prstGeom>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119</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Deep Water Home Site Dock permit and new critical line survey in hand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2018-04-17T14:21:57Z</dcterms:modified>
</cp:coreProperties>
</file>