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0" y="4763280"/>
            <a:ext cx="7772400" cy="31582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400" dirty="0">
                <a:solidFill>
                  <a:srgbClr val="000000"/>
                </a:solidFill>
                <a:latin typeface="Georgia" panose="02040502050405020303" pitchFamily="18" charset="0"/>
              </a:rPr>
              <a:t>Welcome to 4587 Durant Avenue. This renovated home has 3 Bedrooms, 2 and one half Bathrooms with 1313 square feet of wonderfully re-designed floor space. Enjoy an open floor plan, new kitchen with custom granite counter tops, GE Stainless Steel package with Natural Gas Range, Side by Side Refrigerator, Microwave and Dishwasher. The large Stainless Steel Sink is under a window and has an </a:t>
            </a:r>
            <a:r>
              <a:rPr lang="en-US" altLang="en-US" sz="1400" dirty="0" err="1">
                <a:solidFill>
                  <a:srgbClr val="000000"/>
                </a:solidFill>
                <a:latin typeface="Georgia" panose="02040502050405020303" pitchFamily="18" charset="0"/>
              </a:rPr>
              <a:t>InSinkErator</a:t>
            </a:r>
            <a:r>
              <a:rPr lang="en-US" altLang="en-US" sz="1400" dirty="0">
                <a:solidFill>
                  <a:srgbClr val="000000"/>
                </a:solidFill>
                <a:latin typeface="Georgia" panose="02040502050405020303" pitchFamily="18" charset="0"/>
              </a:rPr>
              <a:t> Garbage Disposal. The floor plan has been opened up allowing so much natural light. Among the new and upgraded features are: Rinnai Gas Tank-less Hot Water System, Energy efficient windows, New plumbing, New Electrical, New light fixtures, New Plumbing fixtures, New custom tile bathrooms, New Vanities, All new paint inside and out, Smooth Ceilings, New Crown Molding, Separate Mud Room and Laundry area, Double Pantry with shelves, New driveway and walkway, New privacy fenced in back yard, Re-finished Hardwood floors though out and so much more. Please check out the list of upgrades and improvements in the document section. The large back yard also has a Large Grand Oak tree in the back corner, additional parking and a four hundred square foot patio. New Landscaping planted in the front, Sod in front yard.</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01600" y="60744"/>
            <a:ext cx="7975601" cy="475196"/>
          </a:xfrm>
          <a:prstGeom prst="rect">
            <a:avLst/>
          </a:prstGeom>
          <a:solidFill>
            <a:srgbClr val="C00000"/>
          </a:solidFill>
          <a:effectLst>
            <a:outerShdw blurRad="50800" dist="38100" dir="5400000" algn="t" rotWithShape="0">
              <a:prstClr val="black">
                <a:alpha val="40000"/>
              </a:prstClr>
            </a:outerShdw>
          </a:effectLst>
        </p:spPr>
        <p:txBody>
          <a:bodyPr wrap="square">
            <a:spAutoFit/>
          </a:bodyPr>
          <a:lstStyle/>
          <a:p>
            <a:pPr algn="ctr"/>
            <a:r>
              <a:rPr lang="en-US" sz="24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Newly Listed Renovated Home in Park Circle</a:t>
            </a:r>
          </a:p>
        </p:txBody>
      </p:sp>
      <p:sp>
        <p:nvSpPr>
          <p:cNvPr id="19" name="Rectangle 18"/>
          <p:cNvSpPr/>
          <p:nvPr/>
        </p:nvSpPr>
        <p:spPr>
          <a:xfrm>
            <a:off x="0" y="3980858"/>
            <a:ext cx="7772400" cy="769441"/>
          </a:xfrm>
          <a:prstGeom prst="rect">
            <a:avLst/>
          </a:prstGeom>
        </p:spPr>
        <p:txBody>
          <a:bodyPr wrap="square">
            <a:spAutoFit/>
          </a:bodyPr>
          <a:lstStyle/>
          <a:p>
            <a:pPr algn="ctr"/>
            <a:r>
              <a:rPr lang="en-US" sz="2400" b="1" dirty="0">
                <a:ln w="0">
                  <a:noFill/>
                </a:ln>
                <a:solidFill>
                  <a:srgbClr val="C00000"/>
                </a:solidFill>
                <a:effectLst>
                  <a:outerShdw blurRad="38100" dist="38100" dir="2700000" algn="tl">
                    <a:srgbClr val="000000">
                      <a:alpha val="43137"/>
                    </a:srgbClr>
                  </a:outerShdw>
                </a:effectLst>
                <a:latin typeface="Georgia" panose="02040502050405020303" pitchFamily="18" charset="0"/>
              </a:rPr>
              <a:t>4587 Durant Avenue</a:t>
            </a:r>
          </a:p>
          <a:p>
            <a:pPr algn="ctr"/>
            <a:r>
              <a:rPr lang="en-US" sz="2000" dirty="0">
                <a:ln w="0">
                  <a:noFill/>
                </a:ln>
                <a:solidFill>
                  <a:srgbClr val="C00000"/>
                </a:solidFill>
                <a:effectLst>
                  <a:outerShdw blurRad="38100" dist="38100" dir="2700000" algn="tl">
                    <a:srgbClr val="000000">
                      <a:alpha val="43137"/>
                    </a:srgbClr>
                  </a:outerShdw>
                </a:effectLst>
                <a:latin typeface="Georgia" panose="02040502050405020303" pitchFamily="18" charset="0"/>
              </a:rPr>
              <a:t>Park Circle | North Charleston | MLS# 18000135 | $315,000</a:t>
            </a:r>
            <a:endParaRPr lang="en-US" dirty="0">
              <a:ln w="0">
                <a:noFill/>
              </a:ln>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642618"/>
            <a:ext cx="5027929" cy="335195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509261" y="643989"/>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7938275"/>
            <a:ext cx="1280160"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32197" y="7938275"/>
            <a:ext cx="1280160"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52573" y="7938275"/>
            <a:ext cx="640080"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544690" y="7938275"/>
            <a:ext cx="563315" cy="845856"/>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92240" y="7938275"/>
            <a:ext cx="1280160" cy="853440"/>
          </a:xfrm>
          <a:prstGeom prst="rect">
            <a:avLst/>
          </a:prstGeom>
        </p:spPr>
      </p:pic>
      <p:pic>
        <p:nvPicPr>
          <p:cNvPr id="20" name="Picture 9"/>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509261" y="2484440"/>
            <a:ext cx="2263139" cy="150875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664394" y="7938275"/>
            <a:ext cx="1136142" cy="853440"/>
          </a:xfrm>
          <a:prstGeom prst="rect">
            <a:avLst/>
          </a:prstGeom>
        </p:spPr>
      </p:pic>
      <p:pic>
        <p:nvPicPr>
          <p:cNvPr id="22" name="Picture 2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160042" y="793827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TotalTime>
  <Words>292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27</cp:revision>
  <dcterms:created xsi:type="dcterms:W3CDTF">2016-10-21T14:02:21Z</dcterms:created>
  <dcterms:modified xsi:type="dcterms:W3CDTF">2018-01-10T21:19:35Z</dcterms:modified>
</cp:coreProperties>
</file>