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79"/>
            <a:ext cx="7772400" cy="51841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733800"/>
            <a:ext cx="7772402" cy="14547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860630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217573"/>
            <a:ext cx="7751878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2" y="0"/>
            <a:ext cx="7772402" cy="584775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First Time Ever On The Market!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4114800"/>
            <a:ext cx="7751878" cy="11387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</a:t>
            </a:r>
          </a:p>
          <a:p>
            <a:r>
              <a:rPr lang="en-US" sz="1511" i="1" dirty="0">
                <a:latin typeface="Adobe Caslon Pro" pitchFamily="18" charset="0"/>
              </a:rPr>
              <a:t>MLS# 25021125 | $1,100,000</a:t>
            </a:r>
          </a:p>
          <a:p>
            <a:r>
              <a:rPr lang="en-US" sz="1511" i="1" dirty="0">
                <a:latin typeface="Adobe Caslon Pro" pitchFamily="18" charset="0"/>
              </a:rPr>
              <a:t>7 Bedrooms | 5½ Baths | 4,217 sf</a:t>
            </a:r>
            <a:endParaRPr lang="en-US" sz="1511" dirty="0">
              <a:latin typeface="Adobe Caslon Pro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062456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305300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198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53</cp:revision>
  <dcterms:created xsi:type="dcterms:W3CDTF">2006-08-16T00:00:00Z</dcterms:created>
  <dcterms:modified xsi:type="dcterms:W3CDTF">2025-09-06T15:16:41Z</dcterms:modified>
</cp:coreProperties>
</file>