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4"/>
          <a:stretch>
            <a:fillRect/>
          </a:stretch>
        </p:blipFill>
        <p:spPr>
          <a:xfrm>
            <a:off x="-737354" y="4380"/>
            <a:ext cx="9247108" cy="50629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612529"/>
            <a:ext cx="7772402" cy="1454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7082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116131"/>
            <a:ext cx="775187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1077218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Historic Mansion with </a:t>
            </a:r>
            <a:b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Bed and Breakfast License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3962400"/>
            <a:ext cx="7751878" cy="1138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</a:t>
            </a:r>
          </a:p>
          <a:p>
            <a:r>
              <a:rPr lang="en-US" sz="1511" i="1" dirty="0">
                <a:latin typeface="Adobe Caslon Pro" pitchFamily="18" charset="0"/>
              </a:rPr>
              <a:t>MLS# 25021125 | $1,100,000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  <a:endParaRPr lang="en-US" sz="151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529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54</cp:revision>
  <dcterms:created xsi:type="dcterms:W3CDTF">2006-08-16T00:00:00Z</dcterms:created>
  <dcterms:modified xsi:type="dcterms:W3CDTF">2025-09-17T11:16:40Z</dcterms:modified>
</cp:coreProperties>
</file>