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4"/>
          <a:stretch>
            <a:fillRect/>
          </a:stretch>
        </p:blipFill>
        <p:spPr>
          <a:xfrm>
            <a:off x="-737354" y="4380"/>
            <a:ext cx="9247108" cy="50629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612529"/>
            <a:ext cx="7772402" cy="14547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708230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91" y="5116131"/>
            <a:ext cx="7751878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FIRST TIME EVER ON THE MARKET! 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half-acre "mini-estate", the grounds of the Stokes-Hiott mansion were designed by the legendary landscape architect Robert E. Marvin. Beyond wrought iron gates on both sides of the Mansion, are brick walkways that meander around a centuries-old oak tree surrounded by a brick seat wall and dozens of azaleas and camellias among a koi pond and stone grotto. Dream BIG! With 7 bedrooms and 5 baths the mansion includes a detached GUEST COTTAGE and a transferable BED AND BREAKFAST license. Hand-carved Cypress fireplace Mantles, Mirrored floor to ceiling windows create magical 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1" y="0"/>
            <a:ext cx="7772402" cy="1077218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Historic Mansion with </a:t>
            </a:r>
            <a:b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</a:br>
            <a:r>
              <a:rPr lang="en-US" sz="32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Bed and Breakfast License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3962400"/>
            <a:ext cx="7751878" cy="11387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511" i="1" dirty="0">
                <a:latin typeface="Adobe Caslon Pro" pitchFamily="18" charset="0"/>
              </a:rPr>
              <a:t>Walterboro, SC 29488</a:t>
            </a:r>
          </a:p>
          <a:p>
            <a:r>
              <a:rPr lang="en-US" sz="1511" i="1" dirty="0">
                <a:latin typeface="Adobe Caslon Pro" pitchFamily="18" charset="0"/>
              </a:rPr>
              <a:t>MLS# 25026312 | $899,000</a:t>
            </a:r>
          </a:p>
          <a:p>
            <a:r>
              <a:rPr lang="en-US" sz="1511" i="1" dirty="0">
                <a:latin typeface="Adobe Caslon Pro" pitchFamily="18" charset="0"/>
              </a:rPr>
              <a:t>7 Bedrooms | 5½ Baths | 4,217 sf</a:t>
            </a:r>
            <a:endParaRPr lang="en-US" sz="1511" dirty="0">
              <a:latin typeface="Adobe Caslon Pro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196287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" b="394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4152900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206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56</cp:revision>
  <dcterms:created xsi:type="dcterms:W3CDTF">2006-08-16T00:00:00Z</dcterms:created>
  <dcterms:modified xsi:type="dcterms:W3CDTF">2025-10-06T14:15:55Z</dcterms:modified>
</cp:coreProperties>
</file>