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72" d="100"/>
          <a:sy n="72" d="100"/>
        </p:scale>
        <p:origin x="273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10/4/2024</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8600" y="101025"/>
            <a:ext cx="7772400" cy="523220"/>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en-US" sz="2800" b="1" i="1" dirty="0">
                <a:solidFill>
                  <a:schemeClr val="bg1"/>
                </a:solidFill>
                <a:effectLst>
                  <a:outerShdw blurRad="38100" dist="38100" dir="2700000" algn="tl">
                    <a:srgbClr val="000000">
                      <a:alpha val="43137"/>
                    </a:srgbClr>
                  </a:outerShdw>
                </a:effectLst>
                <a:latin typeface="Perpetua" panose="02020502060401020303" pitchFamily="18" charset="0"/>
              </a:rPr>
              <a:t>2.5% Coming Soon in Beresford Commons!!</a:t>
            </a:r>
          </a:p>
        </p:txBody>
      </p:sp>
      <p:sp>
        <p:nvSpPr>
          <p:cNvPr id="22" name="TextBox 21"/>
          <p:cNvSpPr txBox="1"/>
          <p:nvPr/>
        </p:nvSpPr>
        <p:spPr>
          <a:xfrm>
            <a:off x="0" y="805753"/>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459 Doane Way</a:t>
            </a:r>
          </a:p>
          <a:p>
            <a:pPr algn="ctr"/>
            <a:r>
              <a:rPr lang="en-US" sz="1800" b="1" dirty="0">
                <a:effectLst>
                  <a:outerShdw blurRad="38100" dist="38100" dir="2700000" algn="tl">
                    <a:srgbClr val="000000">
                      <a:alpha val="43137"/>
                    </a:srgbClr>
                  </a:outerShdw>
                </a:effectLst>
                <a:latin typeface="Perpetua" panose="02020502060401020303" pitchFamily="18" charset="0"/>
              </a:rPr>
              <a:t>Beresford Commons · Wando, SC 29492 · MLS# 24025435 · $377,000</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p:blipFill>
        <p:spPr bwMode="auto">
          <a:xfrm>
            <a:off x="2229763" y="1725925"/>
            <a:ext cx="3770075" cy="502676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0" y="6934200"/>
            <a:ext cx="7620000" cy="1815882"/>
          </a:xfrm>
          <a:prstGeom prst="rect">
            <a:avLst/>
          </a:prstGeom>
          <a:noFill/>
        </p:spPr>
        <p:txBody>
          <a:bodyPr wrap="square" numCol="1" anchor="ctr">
            <a:spAutoFit/>
          </a:bodyPr>
          <a:lstStyle/>
          <a:p>
            <a:pPr algn="ctr"/>
            <a:r>
              <a:rPr lang="en-US" sz="1600" dirty="0">
                <a:latin typeface="Perpetua" panose="02020502060401020303" pitchFamily="18" charset="0"/>
              </a:rPr>
              <a:t>Beresford Commons is a great community close to Daniel Island and the restaurants and shopping of Point Hope! It's proximity to 526 makes a quick ride to the airport easy. Entering this end unit townhome you see Acai wood flooring, and the primary bedroom on the first level. The kitchen has granite counters, eat in area, Stainless kitchen appliances are only 2 years old and the refrigerator is Samsung with ice maker and 2 drawers below. Sliding doors lead out to the screened in porch overlooking the pond! There is the open concept staircase leading up to two additional bedrooms with large walk-in closets, and a full bath. </a:t>
            </a: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TotalTime>
  <Words>170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2024-10-04T23:51:59Z</dcterms:modified>
</cp:coreProperties>
</file>