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480" y="0"/>
            <a:ext cx="5759786" cy="12192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45 Sycamore Avenue </a:t>
            </a:r>
            <a:r>
              <a:rPr lang="en-US" sz="2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#1035</a:t>
            </a:r>
            <a:r>
              <a:rPr lang="en-US" sz="2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/>
            </a:r>
            <a:br>
              <a:rPr lang="en-US" sz="2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Concord West of The Ashley ~ Charleston</a:t>
            </a:r>
            <a:b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MLS# 15022302 ~ $132,000</a:t>
            </a:r>
            <a:endParaRPr lang="en-US" sz="18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80" y="4519961"/>
            <a:ext cx="5759786" cy="4202838"/>
          </a:xfrm>
        </p:spPr>
        <p:txBody>
          <a:bodyPr>
            <a:noAutofit/>
          </a:bodyPr>
          <a:lstStyle/>
          <a:p>
            <a:r>
              <a:rPr lang="en-US" sz="1350" b="1" i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LOCATION</a:t>
            </a:r>
            <a:r>
              <a:rPr lang="en-US" sz="1350" b="1" i="1" dirty="0">
                <a:solidFill>
                  <a:schemeClr val="tx2"/>
                </a:solidFill>
                <a:latin typeface="Century Gothic" panose="020B0502020202020204" pitchFamily="34" charset="0"/>
              </a:rPr>
              <a:t>! LOCATION! </a:t>
            </a:r>
            <a:r>
              <a:rPr lang="en-US" sz="1350" b="1" i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LOCATION!</a:t>
            </a:r>
          </a:p>
          <a:p>
            <a:endParaRPr lang="en-US" sz="135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5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Enjoy </a:t>
            </a:r>
            <a:r>
              <a:rPr lang="en-US" sz="1350" dirty="0">
                <a:solidFill>
                  <a:schemeClr val="tx1"/>
                </a:solidFill>
                <a:latin typeface="Century Gothic" panose="020B0502020202020204" pitchFamily="34" charset="0"/>
              </a:rPr>
              <a:t>the ease of living close to downtown and the popular Avondale shopping district with restaurants, salons &amp; boutique shops; short drive to The College of Charleston, MUSC, Roper and VA hospital. </a:t>
            </a:r>
            <a:endParaRPr lang="en-US" sz="135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135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5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This </a:t>
            </a:r>
            <a:r>
              <a:rPr lang="en-US" sz="1350" dirty="0">
                <a:solidFill>
                  <a:schemeClr val="tx1"/>
                </a:solidFill>
                <a:latin typeface="Century Gothic" panose="020B0502020202020204" pitchFamily="34" charset="0"/>
              </a:rPr>
              <a:t>3rd floor condo is the perfect location for your next home. Lovingly maintained-the condo is move in ready with NEW dishwasher, NEW </a:t>
            </a:r>
            <a:r>
              <a:rPr lang="en-US" sz="135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Refrigerator, and </a:t>
            </a:r>
            <a:r>
              <a:rPr lang="en-US" sz="1350" dirty="0">
                <a:solidFill>
                  <a:schemeClr val="tx1"/>
                </a:solidFill>
                <a:latin typeface="Century Gothic" panose="020B0502020202020204" pitchFamily="34" charset="0"/>
              </a:rPr>
              <a:t>nearly NEW washer and dryer. </a:t>
            </a:r>
            <a:endParaRPr lang="en-US" sz="135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135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5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Enjoy </a:t>
            </a:r>
            <a:r>
              <a:rPr lang="en-US" sz="1350" dirty="0">
                <a:solidFill>
                  <a:schemeClr val="tx1"/>
                </a:solidFill>
                <a:latin typeface="Century Gothic" panose="020B0502020202020204" pitchFamily="34" charset="0"/>
              </a:rPr>
              <a:t>the benefits and security of living in this gated and maintenance free community so you have time to enjoy the 2 swimming </a:t>
            </a:r>
            <a:r>
              <a:rPr lang="en-US" sz="135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pools, tennis </a:t>
            </a:r>
            <a:r>
              <a:rPr lang="en-US" sz="1350" dirty="0">
                <a:solidFill>
                  <a:schemeClr val="tx1"/>
                </a:solidFill>
                <a:latin typeface="Century Gothic" panose="020B0502020202020204" pitchFamily="34" charset="0"/>
              </a:rPr>
              <a:t>court, fitness center with new equipment, club house and beautifully landscaped complex with picnic &amp; </a:t>
            </a:r>
            <a:r>
              <a:rPr lang="en-US" sz="135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bbq</a:t>
            </a:r>
            <a:r>
              <a:rPr lang="en-US" sz="1350" dirty="0">
                <a:solidFill>
                  <a:schemeClr val="tx1"/>
                </a:solidFill>
                <a:latin typeface="Century Gothic" panose="020B0502020202020204" pitchFamily="34" charset="0"/>
              </a:rPr>
              <a:t> areas throughout. Community dog park, skate park and bike path adjacent to complex. Everything is here-except you. Come see today!</a:t>
            </a:r>
            <a:endParaRPr lang="en-US" sz="135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5040" y="8722798"/>
            <a:ext cx="4759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Margaux L Kilgallen, REALTOR </a:t>
            </a:r>
          </a:p>
          <a:p>
            <a:pPr algn="ctr"/>
            <a:r>
              <a:rPr lang="en-US" sz="16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Cell - </a:t>
            </a:r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(843) </a:t>
            </a:r>
            <a:r>
              <a:rPr lang="en-US" sz="16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670-4035</a:t>
            </a:r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/>
            </a:r>
            <a:b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mak@beresfordrealty.com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36" b="8126"/>
          <a:stretch/>
        </p:blipFill>
        <p:spPr>
          <a:xfrm>
            <a:off x="157480" y="1282611"/>
            <a:ext cx="5862320" cy="3276600"/>
          </a:xfrm>
          <a:prstGeom prst="round2Diag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2431894"/>
            <a:ext cx="1410495" cy="940330"/>
          </a:xfrm>
          <a:prstGeom prst="round2Diag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664" y="134874"/>
            <a:ext cx="1408176" cy="938784"/>
          </a:xfrm>
          <a:prstGeom prst="round2Diag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9326043"/>
            <a:ext cx="1905000" cy="73235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955040" y="9504402"/>
            <a:ext cx="4759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Beresford Realty, LLC</a:t>
            </a:r>
            <a:r>
              <a:rPr lang="en-US" sz="1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/>
            </a:r>
            <a:br>
              <a:rPr lang="en-US" sz="1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672 Marina Dr </a:t>
            </a:r>
            <a:r>
              <a:rPr lang="en-US" sz="1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Ste</a:t>
            </a:r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 206B| Charleston, SC </a:t>
            </a:r>
            <a:r>
              <a:rPr lang="en-US" sz="1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29492</a:t>
            </a:r>
          </a:p>
          <a:p>
            <a:pPr algn="ctr"/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www.beresfordrealty.com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8842984"/>
            <a:ext cx="1059843" cy="12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1282611"/>
            <a:ext cx="1410495" cy="940330"/>
          </a:xfrm>
          <a:prstGeom prst="round2Diag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5878197"/>
            <a:ext cx="1410495" cy="940330"/>
          </a:xfrm>
          <a:prstGeom prst="round2Diag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664" y="3581177"/>
            <a:ext cx="1408176" cy="938784"/>
          </a:xfrm>
          <a:prstGeom prst="round2Diag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4728914"/>
            <a:ext cx="1410495" cy="940330"/>
          </a:xfrm>
          <a:prstGeom prst="round2Diag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8176763"/>
            <a:ext cx="1410495" cy="940330"/>
          </a:xfrm>
          <a:prstGeom prst="round2Diag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7027480"/>
            <a:ext cx="1410495" cy="940330"/>
          </a:xfrm>
          <a:prstGeom prst="round2DiagRect">
            <a:avLst/>
          </a:prstGeom>
        </p:spPr>
      </p:pic>
    </p:spTree>
    <p:extLst>
      <p:ext uri="{BB962C8B-B14F-4D97-AF65-F5344CB8AC3E}">
        <p14:creationId xmlns:p14="http://schemas.microsoft.com/office/powerpoint/2010/main" val="61460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166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45 Sycamore Avenue #1035 Concord West of The Ashley ~ Charleston MLS# 15022302 ~ $132,000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241 Emerald Isle Drive Moss Grove PlantationMoncks Corner</dc:title>
  <dc:creator>CVH360</dc:creator>
  <cp:lastModifiedBy>A. Thomas</cp:lastModifiedBy>
  <cp:revision>7</cp:revision>
  <dcterms:created xsi:type="dcterms:W3CDTF">2006-08-16T00:00:00Z</dcterms:created>
  <dcterms:modified xsi:type="dcterms:W3CDTF">2015-09-18T15:47:30Z</dcterms:modified>
</cp:coreProperties>
</file>