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423000" y="-1"/>
            <a:ext cx="3721000" cy="1606761"/>
          </a:xfrm>
        </p:spPr>
        <p:txBody>
          <a:bodyPr>
            <a:noAutofit/>
          </a:bodyPr>
          <a:lstStyle/>
          <a:p>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45 Sycamore Avenue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rPr>
              <a:t>#418</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Concord West of The Ashley</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Charleston, SC 29407</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MLS# 15019441</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$129,500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5423001" y="1606761"/>
            <a:ext cx="3721000" cy="4260639"/>
          </a:xfrm>
        </p:spPr>
        <p:txBody>
          <a:bodyPr anchor="ctr">
            <a:noAutofit/>
          </a:bodyPr>
          <a:lstStyle/>
          <a:p>
            <a:r>
              <a:rPr lang="en-US" sz="1200" dirty="0">
                <a:solidFill>
                  <a:schemeClr val="bg1"/>
                </a:solidFill>
                <a:latin typeface="Georgia" panose="02040502050405020303" pitchFamily="18" charset="0"/>
              </a:rPr>
              <a:t>One bedroom and one bathroom condo located on the first floor in Concord West of Ashley. Gated community with club house, two pools with grilling stations, hot tub, fitness center, movie room and tennis court. </a:t>
            </a:r>
            <a:endParaRPr lang="en-US" sz="1200" dirty="0" smtClean="0">
              <a:solidFill>
                <a:schemeClr val="bg1"/>
              </a:solidFill>
              <a:latin typeface="Georgia" panose="02040502050405020303" pitchFamily="18" charset="0"/>
            </a:endParaRPr>
          </a:p>
          <a:p>
            <a:endParaRPr lang="en-US" sz="1200" dirty="0">
              <a:solidFill>
                <a:schemeClr val="bg1"/>
              </a:solidFill>
              <a:latin typeface="Georgia" panose="02040502050405020303" pitchFamily="18" charset="0"/>
            </a:endParaRPr>
          </a:p>
          <a:p>
            <a:r>
              <a:rPr lang="en-US" sz="1200" dirty="0" smtClean="0">
                <a:solidFill>
                  <a:schemeClr val="bg1"/>
                </a:solidFill>
                <a:latin typeface="Georgia" panose="02040502050405020303" pitchFamily="18" charset="0"/>
              </a:rPr>
              <a:t>Close </a:t>
            </a:r>
            <a:r>
              <a:rPr lang="en-US" sz="1200" dirty="0">
                <a:solidFill>
                  <a:schemeClr val="bg1"/>
                </a:solidFill>
                <a:latin typeface="Georgia" panose="02040502050405020303" pitchFamily="18" charset="0"/>
              </a:rPr>
              <a:t>to MUSC, college of Charleston and The Citadel. Very convenient location between Hwy 17 and 61. This corner unit one bedroom has ceramic tile in kitchen and bathroom, walk in closet, large living area with open kitchen and a private porch overlooking tennis court. </a:t>
            </a:r>
            <a:endParaRPr lang="en-US" sz="1200" dirty="0" smtClean="0">
              <a:solidFill>
                <a:schemeClr val="bg1"/>
              </a:solidFill>
              <a:latin typeface="Georgia" panose="02040502050405020303" pitchFamily="18" charset="0"/>
            </a:endParaRPr>
          </a:p>
          <a:p>
            <a:endParaRPr lang="en-US" sz="1200" dirty="0">
              <a:solidFill>
                <a:schemeClr val="bg1"/>
              </a:solidFill>
              <a:latin typeface="Georgia" panose="02040502050405020303" pitchFamily="18" charset="0"/>
            </a:endParaRPr>
          </a:p>
          <a:p>
            <a:r>
              <a:rPr lang="en-US" sz="1200" dirty="0" smtClean="0">
                <a:solidFill>
                  <a:schemeClr val="bg1"/>
                </a:solidFill>
                <a:latin typeface="Georgia" panose="02040502050405020303" pitchFamily="18" charset="0"/>
              </a:rPr>
              <a:t>New </a:t>
            </a:r>
            <a:r>
              <a:rPr lang="en-US" sz="1200" dirty="0">
                <a:solidFill>
                  <a:schemeClr val="bg1"/>
                </a:solidFill>
                <a:latin typeface="Georgia" panose="02040502050405020303" pitchFamily="18" charset="0"/>
              </a:rPr>
              <a:t>stainless steel appliances, blinds and washer and dryer convey. Hot water tank and HVAC are only about 3 years old. </a:t>
            </a:r>
            <a:endParaRPr lang="en-US" sz="1200" dirty="0" smtClean="0">
              <a:solidFill>
                <a:schemeClr val="bg1"/>
              </a:solidFill>
              <a:latin typeface="Georgia" panose="02040502050405020303" pitchFamily="18" charset="0"/>
            </a:endParaRPr>
          </a:p>
          <a:p>
            <a:endParaRPr lang="en-US" sz="1200" dirty="0">
              <a:solidFill>
                <a:schemeClr val="bg1"/>
              </a:solidFill>
              <a:latin typeface="Georgia" panose="02040502050405020303" pitchFamily="18" charset="0"/>
            </a:endParaRPr>
          </a:p>
          <a:p>
            <a:r>
              <a:rPr lang="en-US" sz="1200" dirty="0" smtClean="0">
                <a:solidFill>
                  <a:schemeClr val="bg1"/>
                </a:solidFill>
                <a:latin typeface="Georgia" panose="02040502050405020303" pitchFamily="18" charset="0"/>
              </a:rPr>
              <a:t>Great </a:t>
            </a:r>
            <a:r>
              <a:rPr lang="en-US" sz="1200" dirty="0">
                <a:solidFill>
                  <a:schemeClr val="bg1"/>
                </a:solidFill>
                <a:latin typeface="Georgia" panose="02040502050405020303" pitchFamily="18" charset="0"/>
              </a:rPr>
              <a:t>income source for investment. </a:t>
            </a:r>
            <a:endParaRPr lang="en-US" sz="1200" dirty="0" smtClean="0">
              <a:solidFill>
                <a:schemeClr val="bg1"/>
              </a:solidFill>
              <a:latin typeface="Georgia" panose="02040502050405020303" pitchFamily="18" charset="0"/>
            </a:endParaRPr>
          </a:p>
          <a:p>
            <a:endParaRPr lang="en-US" sz="1200" dirty="0">
              <a:solidFill>
                <a:schemeClr val="bg1"/>
              </a:solidFill>
              <a:latin typeface="Georgia" panose="02040502050405020303" pitchFamily="18" charset="0"/>
            </a:endParaRPr>
          </a:p>
          <a:p>
            <a:r>
              <a:rPr lang="en-US" sz="1200" dirty="0" smtClean="0">
                <a:solidFill>
                  <a:schemeClr val="bg1"/>
                </a:solidFill>
                <a:latin typeface="Georgia" panose="02040502050405020303" pitchFamily="18" charset="0"/>
              </a:rPr>
              <a:t>Thank </a:t>
            </a:r>
            <a:r>
              <a:rPr lang="en-US" sz="1200" dirty="0">
                <a:solidFill>
                  <a:schemeClr val="bg1"/>
                </a:solidFill>
                <a:latin typeface="Georgia" panose="02040502050405020303" pitchFamily="18" charset="0"/>
              </a:rPr>
              <a:t>you for </a:t>
            </a:r>
            <a:r>
              <a:rPr lang="en-US" sz="1200" dirty="0" smtClean="0">
                <a:solidFill>
                  <a:schemeClr val="bg1"/>
                </a:solidFill>
                <a:latin typeface="Georgia" panose="02040502050405020303" pitchFamily="18" charset="0"/>
              </a:rPr>
              <a:t>showing!</a:t>
            </a:r>
            <a:endParaRPr lang="en-US" sz="1200" dirty="0">
              <a:solidFill>
                <a:schemeClr val="bg1"/>
              </a:solidFill>
              <a:latin typeface="Georgia" panose="02040502050405020303"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5229" y="5704631"/>
            <a:ext cx="1536192" cy="1152144"/>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67" t="9374" r="-67" b="11708"/>
          <a:stretch/>
        </p:blipFill>
        <p:spPr>
          <a:xfrm>
            <a:off x="99663" y="1"/>
            <a:ext cx="5227324" cy="3093952"/>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90795" y="3196083"/>
            <a:ext cx="1536192" cy="1152144"/>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293" y="4450357"/>
            <a:ext cx="1536192" cy="1152144"/>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293" y="5704631"/>
            <a:ext cx="1536192" cy="1152144"/>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45229" y="4450357"/>
            <a:ext cx="1536192" cy="1152144"/>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45229" y="3196083"/>
            <a:ext cx="1536192" cy="1152144"/>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790795" y="4450357"/>
            <a:ext cx="1536192" cy="1152144"/>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790795" y="5704631"/>
            <a:ext cx="1536192" cy="1152144"/>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293" y="3196083"/>
            <a:ext cx="1536192" cy="1152144"/>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594819" y="6084957"/>
            <a:ext cx="1944763" cy="707886"/>
          </a:xfrm>
          <a:prstGeom prst="rect">
            <a:avLst/>
          </a:prstGeom>
        </p:spPr>
        <p:txBody>
          <a:bodyPr wrap="none">
            <a:spAutoFit/>
          </a:bodyPr>
          <a:lstStyle/>
          <a:p>
            <a:pPr algn="r"/>
            <a:r>
              <a:rPr lang="en-US" sz="1600" dirty="0" smtClean="0">
                <a:solidFill>
                  <a:schemeClr val="bg1"/>
                </a:solidFill>
                <a:latin typeface="Georgia" panose="02040502050405020303" pitchFamily="18" charset="0"/>
              </a:rPr>
              <a:t>Cathy Rosenblum</a:t>
            </a:r>
          </a:p>
          <a:p>
            <a:pPr algn="r"/>
            <a:r>
              <a:rPr lang="en-US" sz="1200" dirty="0" smtClean="0">
                <a:solidFill>
                  <a:schemeClr val="bg1"/>
                </a:solidFill>
                <a:latin typeface="Georgia" panose="02040502050405020303" pitchFamily="18" charset="0"/>
              </a:rPr>
              <a:t>843-817-7869</a:t>
            </a:r>
          </a:p>
          <a:p>
            <a:pPr algn="r"/>
            <a:r>
              <a:rPr lang="en-US" sz="1200" dirty="0">
                <a:solidFill>
                  <a:schemeClr val="bg1"/>
                </a:solidFill>
                <a:latin typeface="Georgia" panose="02040502050405020303" pitchFamily="18" charset="0"/>
              </a:rPr>
              <a:t>crosenblum@comcast.net</a:t>
            </a:r>
          </a:p>
        </p:txBody>
      </p:sp>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spTree>
    <p:extLst>
      <p:ext uri="{BB962C8B-B14F-4D97-AF65-F5344CB8AC3E}">
        <p14:creationId xmlns:p14="http://schemas.microsoft.com/office/powerpoint/2010/main" val="1829816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136</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45 Sycamore Avenue #418 Concord West of The Ashley Charleston, SC 29407 MLS# 15019441 $129,500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12</cp:revision>
  <dcterms:created xsi:type="dcterms:W3CDTF">2006-08-16T00:00:00Z</dcterms:created>
  <dcterms:modified xsi:type="dcterms:W3CDTF">2015-08-17T15:16:18Z</dcterms:modified>
</cp:coreProperties>
</file>