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25" d="100"/>
          <a:sy n="125" d="100"/>
        </p:scale>
        <p:origin x="792" y="-469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gif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45000" r="-14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3312" y="685800"/>
            <a:ext cx="5077205" cy="3807903"/>
          </a:xfrm>
          <a:prstGeom prst="rect">
            <a:avLst/>
          </a:prstGeom>
          <a:ln w="76200" cap="sq">
            <a:noFill/>
            <a:miter lim="800000"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-5079"/>
            <a:ext cx="7772400" cy="843279"/>
          </a:xfrm>
        </p:spPr>
        <p:txBody>
          <a:bodyPr anchor="t">
            <a:normAutofit/>
          </a:bodyPr>
          <a:lstStyle/>
          <a:p>
            <a:r>
              <a:rPr lang="en-US" sz="3600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</a:rPr>
              <a:t>Concord West of The </a:t>
            </a:r>
            <a:r>
              <a:rPr lang="en-US" sz="3600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</a:rPr>
              <a:t>Ashley Under $190,000</a:t>
            </a:r>
            <a:endParaRPr lang="en-US" sz="3600" dirty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anose="04040605051002020D02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539929"/>
            <a:ext cx="7772400" cy="1173677"/>
          </a:xfrm>
        </p:spPr>
        <p:txBody>
          <a:bodyPr anchor="ctr">
            <a:noAutofit/>
          </a:bodyPr>
          <a:lstStyle/>
          <a:p>
            <a:r>
              <a:rPr lang="en-US" sz="3600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</a:rPr>
              <a:t>45 Sycamore Avenue #</a:t>
            </a:r>
            <a:r>
              <a:rPr lang="en-US" sz="3600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</a:rPr>
              <a:t>527</a:t>
            </a:r>
          </a:p>
          <a:p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</a:rPr>
              <a:t>Charleston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</a:rPr>
              <a:t>, SC 29407 - MLS# 16009114 - $185,000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7086600"/>
            <a:ext cx="7772400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>
              <a:buFont typeface="Wingdings" panose="05000000000000000000" pitchFamily="2" charset="2"/>
              <a:buChar char="Ø"/>
            </a:pPr>
            <a:r>
              <a:rPr lang="en-US" sz="1900" dirty="0">
                <a:latin typeface="Gabriola" panose="04040605051002020D02" pitchFamily="82" charset="0"/>
              </a:rPr>
              <a:t>Two bedroom/two full bath condo in sought after Concord West of the </a:t>
            </a:r>
            <a:r>
              <a:rPr lang="en-US" sz="1900" dirty="0" smtClean="0">
                <a:latin typeface="Gabriola" panose="04040605051002020D02" pitchFamily="82" charset="0"/>
              </a:rPr>
              <a:t>Ashley.</a:t>
            </a:r>
          </a:p>
          <a:p>
            <a:pPr marL="342900" indent="-342900" algn="ctr">
              <a:buFont typeface="Wingdings" panose="05000000000000000000" pitchFamily="2" charset="2"/>
              <a:buChar char="Ø"/>
            </a:pPr>
            <a:endParaRPr lang="en-US" sz="1900" dirty="0" smtClean="0">
              <a:latin typeface="Gabriola" panose="04040605051002020D02" pitchFamily="82" charset="0"/>
            </a:endParaRPr>
          </a:p>
          <a:p>
            <a:pPr marL="342900" indent="-342900" algn="ctr">
              <a:buFont typeface="Wingdings" panose="05000000000000000000" pitchFamily="2" charset="2"/>
              <a:buChar char="Ø"/>
            </a:pPr>
            <a:r>
              <a:rPr lang="en-US" sz="1900" dirty="0" smtClean="0">
                <a:latin typeface="Gabriola" panose="04040605051002020D02" pitchFamily="82" charset="0"/>
              </a:rPr>
              <a:t>A </a:t>
            </a:r>
            <a:r>
              <a:rPr lang="en-US" sz="1900" dirty="0">
                <a:latin typeface="Gabriola" panose="04040605051002020D02" pitchFamily="82" charset="0"/>
              </a:rPr>
              <a:t>few minutes to downtown and convenient to airport and </a:t>
            </a:r>
            <a:r>
              <a:rPr lang="en-US" sz="1900" dirty="0" smtClean="0">
                <a:latin typeface="Gabriola" panose="04040605051002020D02" pitchFamily="82" charset="0"/>
              </a:rPr>
              <a:t>beaches.</a:t>
            </a:r>
          </a:p>
          <a:p>
            <a:pPr marL="342900" indent="-342900" algn="ctr">
              <a:buFont typeface="Wingdings" panose="05000000000000000000" pitchFamily="2" charset="2"/>
              <a:buChar char="Ø"/>
            </a:pPr>
            <a:endParaRPr lang="en-US" sz="1900" dirty="0" smtClean="0">
              <a:latin typeface="Gabriola" panose="04040605051002020D02" pitchFamily="82" charset="0"/>
            </a:endParaRPr>
          </a:p>
          <a:p>
            <a:pPr marL="342900" indent="-342900" algn="ctr">
              <a:buFont typeface="Wingdings" panose="05000000000000000000" pitchFamily="2" charset="2"/>
              <a:buChar char="Ø"/>
            </a:pPr>
            <a:r>
              <a:rPr lang="en-US" sz="1900" dirty="0" smtClean="0">
                <a:latin typeface="Gabriola" panose="04040605051002020D02" pitchFamily="82" charset="0"/>
              </a:rPr>
              <a:t>Gated </a:t>
            </a:r>
            <a:r>
              <a:rPr lang="en-US" sz="1900" dirty="0">
                <a:latin typeface="Gabriola" panose="04040605051002020D02" pitchFamily="82" charset="0"/>
              </a:rPr>
              <a:t>community amenities include Fitness center, 2 pools, 2 tennis courts, hot tub, outdoor </a:t>
            </a:r>
            <a:r>
              <a:rPr lang="en-US" sz="1900" dirty="0" smtClean="0">
                <a:latin typeface="Gabriola" panose="04040605051002020D02" pitchFamily="82" charset="0"/>
              </a:rPr>
              <a:t>TV's</a:t>
            </a:r>
            <a:r>
              <a:rPr lang="en-US" sz="1900" dirty="0">
                <a:latin typeface="Gabriola" panose="04040605051002020D02" pitchFamily="82" charset="0"/>
              </a:rPr>
              <a:t>, barbeque grills, picnic areas, office center. </a:t>
            </a:r>
          </a:p>
        </p:txBody>
      </p:sp>
      <p:pic>
        <p:nvPicPr>
          <p:cNvPr id="1026" name="Picture 2" descr="http://charlestonvirtualhomes.com/images/logos/Radekopf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75" r="7435"/>
          <a:stretch/>
        </p:blipFill>
        <p:spPr bwMode="auto">
          <a:xfrm>
            <a:off x="6887933" y="9296400"/>
            <a:ext cx="808267" cy="676276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-13608" y="9234428"/>
            <a:ext cx="3886200" cy="80021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latin typeface="Gabriola" panose="04040605051002020D02" pitchFamily="82" charset="0"/>
              </a:rPr>
              <a:t>Andrew </a:t>
            </a:r>
            <a:r>
              <a:rPr lang="en-US" dirty="0" err="1" smtClean="0">
                <a:latin typeface="Gabriola" panose="04040605051002020D02" pitchFamily="82" charset="0"/>
              </a:rPr>
              <a:t>Tackitt</a:t>
            </a:r>
            <a:endParaRPr lang="en-US" sz="1400" dirty="0">
              <a:latin typeface="Gabriola" panose="04040605051002020D02" pitchFamily="82" charset="0"/>
            </a:endParaRPr>
          </a:p>
          <a:p>
            <a:r>
              <a:rPr lang="en-US" sz="1400" dirty="0">
                <a:latin typeface="Gabriola" panose="04040605051002020D02" pitchFamily="82" charset="0"/>
              </a:rPr>
              <a:t>843-437-8726 cell</a:t>
            </a:r>
          </a:p>
          <a:p>
            <a:r>
              <a:rPr lang="en-US" sz="1400" dirty="0">
                <a:latin typeface="Gabriola" panose="04040605051002020D02" pitchFamily="82" charset="0"/>
              </a:rPr>
              <a:t>andrew@radekopf.com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943100" y="9627513"/>
            <a:ext cx="3886200" cy="43088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1100" dirty="0">
                <a:latin typeface="Gabriola" panose="04040605051002020D02" pitchFamily="82" charset="0"/>
              </a:rPr>
              <a:t>1205 Two Island Court, Suite </a:t>
            </a:r>
            <a:r>
              <a:rPr lang="en-US" sz="1100" dirty="0" smtClean="0">
                <a:latin typeface="Gabriola" panose="04040605051002020D02" pitchFamily="82" charset="0"/>
              </a:rPr>
              <a:t>201 </a:t>
            </a:r>
            <a:r>
              <a:rPr lang="en-US" sz="1100" dirty="0">
                <a:latin typeface="Gabriola" panose="04040605051002020D02" pitchFamily="82" charset="0"/>
              </a:rPr>
              <a:t>| Mount Pleasant, SC  29466</a:t>
            </a:r>
          </a:p>
          <a:p>
            <a:pPr algn="ctr"/>
            <a:r>
              <a:rPr lang="en-US" sz="1100" dirty="0">
                <a:latin typeface="Gabriola" panose="04040605051002020D02" pitchFamily="82" charset="0"/>
              </a:rPr>
              <a:t>Phone: (843) 579.2217 | Fax: (843</a:t>
            </a:r>
            <a:r>
              <a:rPr lang="en-US" sz="1100">
                <a:latin typeface="Gabriola" panose="04040605051002020D02" pitchFamily="82" charset="0"/>
              </a:rPr>
              <a:t>) </a:t>
            </a:r>
            <a:r>
              <a:rPr lang="en-US" sz="1100" smtClean="0">
                <a:latin typeface="Gabriola" panose="04040605051002020D02" pitchFamily="82" charset="0"/>
              </a:rPr>
              <a:t>971-0281</a:t>
            </a:r>
            <a:endParaRPr lang="en-US" sz="1100" dirty="0">
              <a:latin typeface="Gabriola" panose="04040605051002020D02" pitchFamily="8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3284" y="4626004"/>
            <a:ext cx="1188720" cy="78162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3312" y="4620576"/>
            <a:ext cx="1188720" cy="79248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" y="4620576"/>
            <a:ext cx="1188720" cy="79248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3256" y="4620576"/>
            <a:ext cx="1188720" cy="79248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3228" y="4620576"/>
            <a:ext cx="1188720" cy="79248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4620576"/>
            <a:ext cx="1188720" cy="792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8753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110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Gabriola</vt:lpstr>
      <vt:lpstr>Wingdings</vt:lpstr>
      <vt:lpstr>Office Theme</vt:lpstr>
      <vt:lpstr>Concord West of The Ashley Under $190,000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Just listed in Desirable Hobcaw Creek Plantation</dc:title>
  <dc:creator>CVH360</dc:creator>
  <cp:lastModifiedBy>A. Thomas Price</cp:lastModifiedBy>
  <cp:revision>8</cp:revision>
  <dcterms:created xsi:type="dcterms:W3CDTF">2006-08-16T00:00:00Z</dcterms:created>
  <dcterms:modified xsi:type="dcterms:W3CDTF">2016-05-13T15:10:40Z</dcterms:modified>
</cp:coreProperties>
</file>