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1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5000" r="-1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597" y="685800"/>
            <a:ext cx="5077205" cy="3766103"/>
          </a:xfrm>
          <a:prstGeom prst="rect">
            <a:avLst/>
          </a:prstGeom>
          <a:ln w="76200" cap="sq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5079"/>
            <a:ext cx="7772400" cy="843279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Concord West of The Ashley Under $180,000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91200"/>
            <a:ext cx="7772400" cy="982468"/>
          </a:xfrm>
        </p:spPr>
        <p:txBody>
          <a:bodyPr anchor="ctr">
            <a:noAutofit/>
          </a:bodyPr>
          <a:lstStyle/>
          <a:p>
            <a:r>
              <a:rPr lang="en-US" sz="36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45 Sycamore Avenue #527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Charleston, SC 29407 - MLS# 16009114 - $175,000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837164"/>
            <a:ext cx="777240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Gabriola" panose="04040605051002020D02" pitchFamily="82" charset="0"/>
              </a:rPr>
              <a:t>PRICE REDUCED! 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1900" dirty="0">
                <a:latin typeface="Gabriola" panose="04040605051002020D02" pitchFamily="82" charset="0"/>
              </a:rPr>
              <a:t>Best priced 2BR/2BA condo at the Concord!</a:t>
            </a:r>
            <a:br>
              <a:rPr lang="en-US" sz="1900" dirty="0">
                <a:latin typeface="Gabriola" panose="04040605051002020D02" pitchFamily="82" charset="0"/>
              </a:rPr>
            </a:br>
            <a:endParaRPr lang="en-US" sz="1900" dirty="0">
              <a:latin typeface="Gabriola" panose="04040605051002020D02" pitchFamily="82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1900" dirty="0">
                <a:latin typeface="Gabriola" panose="04040605051002020D02" pitchFamily="82" charset="0"/>
              </a:rPr>
              <a:t>Convenient to downtown, the airport and beaches.</a:t>
            </a:r>
            <a:br>
              <a:rPr lang="en-US" sz="1900" dirty="0">
                <a:latin typeface="Gabriola" panose="04040605051002020D02" pitchFamily="82" charset="0"/>
              </a:rPr>
            </a:br>
            <a:endParaRPr lang="en-US" sz="1900" dirty="0">
              <a:latin typeface="Gabriola" panose="04040605051002020D02" pitchFamily="82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1900" dirty="0">
                <a:latin typeface="Gabriola" panose="04040605051002020D02" pitchFamily="82" charset="0"/>
              </a:rPr>
              <a:t>Gated community amenities include Fitness center, 2 pools, 2 tennis courts, hot tub, outdoor </a:t>
            </a:r>
            <a:r>
              <a:rPr lang="en-US" sz="1900" dirty="0" err="1">
                <a:latin typeface="Gabriola" panose="04040605051002020D02" pitchFamily="82" charset="0"/>
              </a:rPr>
              <a:t>tv's</a:t>
            </a:r>
            <a:r>
              <a:rPr lang="en-US" sz="1900" dirty="0">
                <a:latin typeface="Gabriola" panose="04040605051002020D02" pitchFamily="82" charset="0"/>
              </a:rPr>
              <a:t>, barbeque grills, picnic areas, office center.</a:t>
            </a:r>
          </a:p>
        </p:txBody>
      </p:sp>
      <p:pic>
        <p:nvPicPr>
          <p:cNvPr id="1026" name="Picture 2" descr="http://charlestonvirtualhomes.com/images/logos/Radekopf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5" r="7435"/>
          <a:stretch/>
        </p:blipFill>
        <p:spPr bwMode="auto">
          <a:xfrm>
            <a:off x="6887933" y="9296400"/>
            <a:ext cx="808267" cy="6762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3608" y="9234428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Gabriola" panose="04040605051002020D02" pitchFamily="82" charset="0"/>
              </a:rPr>
              <a:t>Andrew </a:t>
            </a:r>
            <a:r>
              <a:rPr lang="en-US" dirty="0" err="1">
                <a:latin typeface="Gabriola" panose="04040605051002020D02" pitchFamily="82" charset="0"/>
              </a:rPr>
              <a:t>Tackitt</a:t>
            </a:r>
            <a:endParaRPr lang="en-US" sz="1400" dirty="0">
              <a:latin typeface="Gabriola" panose="04040605051002020D02" pitchFamily="82" charset="0"/>
            </a:endParaRPr>
          </a:p>
          <a:p>
            <a:r>
              <a:rPr lang="en-US" sz="1400" dirty="0">
                <a:latin typeface="Gabriola" panose="04040605051002020D02" pitchFamily="82" charset="0"/>
              </a:rPr>
              <a:t>843-437-8726 cell</a:t>
            </a:r>
          </a:p>
          <a:p>
            <a:r>
              <a:rPr lang="en-US" sz="1400" dirty="0">
                <a:latin typeface="Gabriola" panose="04040605051002020D02" pitchFamily="82" charset="0"/>
              </a:rPr>
              <a:t>andrew@radekopf.com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43100" y="9627513"/>
            <a:ext cx="38862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100" dirty="0">
                <a:latin typeface="Gabriola" panose="04040605051002020D02" pitchFamily="82" charset="0"/>
              </a:rPr>
              <a:t>1205 Two Island Court, Suite 201 | Mount Pleasant, SC  29466</a:t>
            </a:r>
          </a:p>
          <a:p>
            <a:pPr algn="ctr"/>
            <a:r>
              <a:rPr lang="en-US" sz="1100" dirty="0">
                <a:latin typeface="Gabriola" panose="04040605051002020D02" pitchFamily="82" charset="0"/>
              </a:rPr>
              <a:t>Phone: (843) 579.2217 | Fax: (843</a:t>
            </a:r>
            <a:r>
              <a:rPr lang="en-US" sz="1100">
                <a:latin typeface="Gabriola" panose="04040605051002020D02" pitchFamily="82" charset="0"/>
              </a:rPr>
              <a:t>) 971-0281</a:t>
            </a:r>
            <a:endParaRPr lang="en-US" sz="1100" dirty="0">
              <a:latin typeface="Gabriola" panose="04040605051002020D02" pitchFamily="8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480" y="1643988"/>
            <a:ext cx="1188720" cy="8915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529328"/>
            <a:ext cx="2239825" cy="12618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480" y="685800"/>
            <a:ext cx="1188720" cy="89154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480" y="3560363"/>
            <a:ext cx="1188720" cy="8915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375" y="4518550"/>
            <a:ext cx="2239825" cy="126187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568446"/>
            <a:ext cx="1188720" cy="89154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646682"/>
            <a:ext cx="1188720" cy="89154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85800"/>
            <a:ext cx="1188720" cy="89154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607564"/>
            <a:ext cx="1188720" cy="89154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480" y="2602175"/>
            <a:ext cx="1188720" cy="89154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96" y="4529328"/>
            <a:ext cx="1892808" cy="1261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75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Wingdings</vt:lpstr>
      <vt:lpstr>Office Theme</vt:lpstr>
      <vt:lpstr>Concord West of The Ashley Under $180,000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Desirable Hobcaw Creek Plantation</dc:title>
  <dc:creator>CVH360</dc:creator>
  <cp:lastModifiedBy>A. Thomas Price</cp:lastModifiedBy>
  <cp:revision>11</cp:revision>
  <dcterms:created xsi:type="dcterms:W3CDTF">2006-08-16T00:00:00Z</dcterms:created>
  <dcterms:modified xsi:type="dcterms:W3CDTF">2016-11-03T00:43:11Z</dcterms:modified>
</cp:coreProperties>
</file>