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>
        <p:scale>
          <a:sx n="100" d="100"/>
          <a:sy n="100" d="100"/>
        </p:scale>
        <p:origin x="516" y="-1843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830997"/>
          </a:xfrm>
          <a:noFill/>
          <a:effectLst/>
        </p:spPr>
        <p:txBody>
          <a:bodyPr anchor="ctr">
            <a:noAutofit/>
          </a:bodyPr>
          <a:lstStyle/>
          <a:p>
            <a:r>
              <a:rPr lang="en-US" sz="2800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Just Listed On Lake Marion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951026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45 N Lake Cir</a:t>
            </a:r>
          </a:p>
          <a:p>
            <a:pPr algn="ctr"/>
            <a:r>
              <a:rPr lang="fr-FR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Manning, SC 29102 ~ MLS# 148398 ~ $324,000</a:t>
            </a:r>
            <a:endParaRPr lang="en-US" sz="16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909" y="6038645"/>
            <a:ext cx="7457784" cy="2457404"/>
          </a:xfrm>
        </p:spPr>
        <p:txBody>
          <a:bodyPr numCol="1" anchor="ctr">
            <a:noAutofit/>
          </a:bodyPr>
          <a:lstStyle/>
          <a:p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WATERFRONT inside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Wyboo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Plantation - 3 bedroom / 2 bath. Boating access to Lake Marion from shared dock. New mini split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hvac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on sun porch, hardwood floors, new master walk in custom shower, new master custom ordered vanity, new painted, heated/cooled walk out bonus room, new all appliances. </a:t>
            </a:r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Wyboo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Plantation is a gated Lake Front Community on Lake Marion which is the gate way to Atlantic Ocean. Enjoy the relaxed Lake Life fishing, swimming, boating, golf cart riding and much more. 2 very nice golf courses just steps away (1 inside the gate and 1 across the road). </a:t>
            </a:r>
          </a:p>
          <a:p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Make your dream of living on the Lake come true!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045" y="3537602"/>
            <a:ext cx="1734355" cy="11568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3537602"/>
            <a:ext cx="1734359" cy="11568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543" y="3537602"/>
            <a:ext cx="1734360" cy="11568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2391BEA-256E-4F1E-8A25-607E7662D7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2702" y="3537602"/>
            <a:ext cx="1734355" cy="11568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9"/>
          <a:stretch/>
        </p:blipFill>
        <p:spPr>
          <a:xfrm>
            <a:off x="76200" y="911352"/>
            <a:ext cx="3875532" cy="25301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64990E-F2E2-44A8-8F92-300E3C22FA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7868" y="911352"/>
            <a:ext cx="3875532" cy="25328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9BB1BC-9B0C-4043-9A17-3E806EC5047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200" y="3537602"/>
            <a:ext cx="771200" cy="115680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172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Just Listed On Lake Marion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81</cp:revision>
  <dcterms:created xsi:type="dcterms:W3CDTF">2006-08-16T00:00:00Z</dcterms:created>
  <dcterms:modified xsi:type="dcterms:W3CDTF">2021-07-29T17:11:46Z</dcterms:modified>
</cp:coreProperties>
</file>