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315200" cy="9144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100" d="100"/>
          <a:sy n="100" d="100"/>
        </p:scale>
        <p:origin x="1526" y="-230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48640" y="1496484"/>
            <a:ext cx="6217920" cy="3183467"/>
          </a:xfrm>
        </p:spPr>
        <p:txBody>
          <a:bodyPr anchor="b"/>
          <a:lstStyle>
            <a:lvl1pPr algn="ctr">
              <a:defRPr sz="4800"/>
            </a:lvl1pPr>
          </a:lstStyle>
          <a:p>
            <a:r>
              <a:rPr lang="en-US"/>
              <a:t>Click to edit Master title style</a:t>
            </a:r>
            <a:endParaRPr lang="en-US" dirty="0"/>
          </a:p>
        </p:txBody>
      </p:sp>
      <p:sp>
        <p:nvSpPr>
          <p:cNvPr id="3" name="Subtitle 2"/>
          <p:cNvSpPr>
            <a:spLocks noGrp="1"/>
          </p:cNvSpPr>
          <p:nvPr>
            <p:ph type="subTitle" idx="1"/>
          </p:nvPr>
        </p:nvSpPr>
        <p:spPr>
          <a:xfrm>
            <a:off x="914400" y="4802717"/>
            <a:ext cx="5486400" cy="2207683"/>
          </a:xfrm>
        </p:spPr>
        <p:txBody>
          <a:bodyPr/>
          <a:lstStyle>
            <a:lvl1pPr marL="0" indent="0" algn="ctr">
              <a:buNone/>
              <a:defRPr sz="1920"/>
            </a:lvl1pPr>
            <a:lvl2pPr marL="365760" indent="0" algn="ctr">
              <a:buNone/>
              <a:defRPr sz="1600"/>
            </a:lvl2pPr>
            <a:lvl3pPr marL="731520" indent="0" algn="ctr">
              <a:buNone/>
              <a:defRPr sz="1440"/>
            </a:lvl3pPr>
            <a:lvl4pPr marL="1097280" indent="0" algn="ctr">
              <a:buNone/>
              <a:defRPr sz="1280"/>
            </a:lvl4pPr>
            <a:lvl5pPr marL="1463040" indent="0" algn="ctr">
              <a:buNone/>
              <a:defRPr sz="1280"/>
            </a:lvl5pPr>
            <a:lvl6pPr marL="1828800" indent="0" algn="ctr">
              <a:buNone/>
              <a:defRPr sz="1280"/>
            </a:lvl6pPr>
            <a:lvl7pPr marL="2194560" indent="0" algn="ctr">
              <a:buNone/>
              <a:defRPr sz="1280"/>
            </a:lvl7pPr>
            <a:lvl8pPr marL="2560320" indent="0" algn="ctr">
              <a:buNone/>
              <a:defRPr sz="1280"/>
            </a:lvl8pPr>
            <a:lvl9pPr marL="2926080" indent="0" algn="ctr">
              <a:buNone/>
              <a:defRPr sz="128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1DEE1867-B3D7-4709-9A5D-B88D860BAE96}" type="datetimeFigureOut">
              <a:rPr lang="en-US" smtClean="0"/>
              <a:t>10/22/2022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402256069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DEE1867-B3D7-4709-9A5D-B88D860BAE96}" type="datetimeFigureOut">
              <a:rPr lang="en-US" smtClean="0"/>
              <a:t>10/22/2022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99514934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234940" y="486834"/>
            <a:ext cx="1577340" cy="7749117"/>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502920" y="486834"/>
            <a:ext cx="4640580" cy="774911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DEE1867-B3D7-4709-9A5D-B88D860BAE96}" type="datetimeFigureOut">
              <a:rPr lang="en-US" smtClean="0"/>
              <a:t>10/22/2022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8146182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DEE1867-B3D7-4709-9A5D-B88D860BAE96}" type="datetimeFigureOut">
              <a:rPr lang="en-US" smtClean="0"/>
              <a:t>10/22/2022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81161611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99110" y="2279653"/>
            <a:ext cx="6309360" cy="3803649"/>
          </a:xfrm>
        </p:spPr>
        <p:txBody>
          <a:bodyPr anchor="b"/>
          <a:lstStyle>
            <a:lvl1pPr>
              <a:defRPr sz="4800"/>
            </a:lvl1pPr>
          </a:lstStyle>
          <a:p>
            <a:r>
              <a:rPr lang="en-US"/>
              <a:t>Click to edit Master title style</a:t>
            </a:r>
            <a:endParaRPr lang="en-US" dirty="0"/>
          </a:p>
        </p:txBody>
      </p:sp>
      <p:sp>
        <p:nvSpPr>
          <p:cNvPr id="3" name="Text Placeholder 2"/>
          <p:cNvSpPr>
            <a:spLocks noGrp="1"/>
          </p:cNvSpPr>
          <p:nvPr>
            <p:ph type="body" idx="1"/>
          </p:nvPr>
        </p:nvSpPr>
        <p:spPr>
          <a:xfrm>
            <a:off x="499110" y="6119286"/>
            <a:ext cx="6309360" cy="2000249"/>
          </a:xfrm>
        </p:spPr>
        <p:txBody>
          <a:bodyPr/>
          <a:lstStyle>
            <a:lvl1pPr marL="0" indent="0">
              <a:buNone/>
              <a:defRPr sz="1920">
                <a:solidFill>
                  <a:schemeClr val="tx1"/>
                </a:solidFill>
              </a:defRPr>
            </a:lvl1pPr>
            <a:lvl2pPr marL="365760" indent="0">
              <a:buNone/>
              <a:defRPr sz="1600">
                <a:solidFill>
                  <a:schemeClr val="tx1">
                    <a:tint val="75000"/>
                  </a:schemeClr>
                </a:solidFill>
              </a:defRPr>
            </a:lvl2pPr>
            <a:lvl3pPr marL="731520" indent="0">
              <a:buNone/>
              <a:defRPr sz="1440">
                <a:solidFill>
                  <a:schemeClr val="tx1">
                    <a:tint val="75000"/>
                  </a:schemeClr>
                </a:solidFill>
              </a:defRPr>
            </a:lvl3pPr>
            <a:lvl4pPr marL="1097280" indent="0">
              <a:buNone/>
              <a:defRPr sz="1280">
                <a:solidFill>
                  <a:schemeClr val="tx1">
                    <a:tint val="75000"/>
                  </a:schemeClr>
                </a:solidFill>
              </a:defRPr>
            </a:lvl4pPr>
            <a:lvl5pPr marL="1463040" indent="0">
              <a:buNone/>
              <a:defRPr sz="1280">
                <a:solidFill>
                  <a:schemeClr val="tx1">
                    <a:tint val="75000"/>
                  </a:schemeClr>
                </a:solidFill>
              </a:defRPr>
            </a:lvl5pPr>
            <a:lvl6pPr marL="1828800" indent="0">
              <a:buNone/>
              <a:defRPr sz="1280">
                <a:solidFill>
                  <a:schemeClr val="tx1">
                    <a:tint val="75000"/>
                  </a:schemeClr>
                </a:solidFill>
              </a:defRPr>
            </a:lvl6pPr>
            <a:lvl7pPr marL="2194560" indent="0">
              <a:buNone/>
              <a:defRPr sz="1280">
                <a:solidFill>
                  <a:schemeClr val="tx1">
                    <a:tint val="75000"/>
                  </a:schemeClr>
                </a:solidFill>
              </a:defRPr>
            </a:lvl7pPr>
            <a:lvl8pPr marL="2560320" indent="0">
              <a:buNone/>
              <a:defRPr sz="1280">
                <a:solidFill>
                  <a:schemeClr val="tx1">
                    <a:tint val="75000"/>
                  </a:schemeClr>
                </a:solidFill>
              </a:defRPr>
            </a:lvl8pPr>
            <a:lvl9pPr marL="2926080" indent="0">
              <a:buNone/>
              <a:defRPr sz="128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EE1867-B3D7-4709-9A5D-B88D860BAE96}" type="datetimeFigureOut">
              <a:rPr lang="en-US" smtClean="0"/>
              <a:t>10/22/2022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6601917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502920" y="2434167"/>
            <a:ext cx="3108960" cy="5801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703320" y="2434167"/>
            <a:ext cx="3108960" cy="5801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1DEE1867-B3D7-4709-9A5D-B88D860BAE96}" type="datetimeFigureOut">
              <a:rPr lang="en-US" smtClean="0"/>
              <a:t>10/22/2022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4587276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03873" y="486836"/>
            <a:ext cx="6309360" cy="1767417"/>
          </a:xfrm>
        </p:spPr>
        <p:txBody>
          <a:bodyPr/>
          <a:lstStyle/>
          <a:p>
            <a:r>
              <a:rPr lang="en-US"/>
              <a:t>Click to edit Master title style</a:t>
            </a:r>
            <a:endParaRPr lang="en-US" dirty="0"/>
          </a:p>
        </p:txBody>
      </p:sp>
      <p:sp>
        <p:nvSpPr>
          <p:cNvPr id="3" name="Text Placeholder 2"/>
          <p:cNvSpPr>
            <a:spLocks noGrp="1"/>
          </p:cNvSpPr>
          <p:nvPr>
            <p:ph type="body" idx="1"/>
          </p:nvPr>
        </p:nvSpPr>
        <p:spPr>
          <a:xfrm>
            <a:off x="503874" y="2241551"/>
            <a:ext cx="3094672" cy="1098549"/>
          </a:xfrm>
        </p:spPr>
        <p:txBody>
          <a:bodyPr anchor="b"/>
          <a:lstStyle>
            <a:lvl1pPr marL="0" indent="0">
              <a:buNone/>
              <a:defRPr sz="1920" b="1"/>
            </a:lvl1pPr>
            <a:lvl2pPr marL="365760" indent="0">
              <a:buNone/>
              <a:defRPr sz="1600" b="1"/>
            </a:lvl2pPr>
            <a:lvl3pPr marL="731520" indent="0">
              <a:buNone/>
              <a:defRPr sz="1440" b="1"/>
            </a:lvl3pPr>
            <a:lvl4pPr marL="1097280" indent="0">
              <a:buNone/>
              <a:defRPr sz="1280" b="1"/>
            </a:lvl4pPr>
            <a:lvl5pPr marL="1463040" indent="0">
              <a:buNone/>
              <a:defRPr sz="1280" b="1"/>
            </a:lvl5pPr>
            <a:lvl6pPr marL="1828800" indent="0">
              <a:buNone/>
              <a:defRPr sz="1280" b="1"/>
            </a:lvl6pPr>
            <a:lvl7pPr marL="2194560" indent="0">
              <a:buNone/>
              <a:defRPr sz="1280" b="1"/>
            </a:lvl7pPr>
            <a:lvl8pPr marL="2560320" indent="0">
              <a:buNone/>
              <a:defRPr sz="1280" b="1"/>
            </a:lvl8pPr>
            <a:lvl9pPr marL="2926080" indent="0">
              <a:buNone/>
              <a:defRPr sz="1280" b="1"/>
            </a:lvl9pPr>
          </a:lstStyle>
          <a:p>
            <a:pPr lvl="0"/>
            <a:r>
              <a:rPr lang="en-US"/>
              <a:t>Click to edit Master text styles</a:t>
            </a:r>
          </a:p>
        </p:txBody>
      </p:sp>
      <p:sp>
        <p:nvSpPr>
          <p:cNvPr id="4" name="Content Placeholder 3"/>
          <p:cNvSpPr>
            <a:spLocks noGrp="1"/>
          </p:cNvSpPr>
          <p:nvPr>
            <p:ph sz="half" idx="2"/>
          </p:nvPr>
        </p:nvSpPr>
        <p:spPr>
          <a:xfrm>
            <a:off x="503874" y="3340100"/>
            <a:ext cx="3094672" cy="4912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703320" y="2241551"/>
            <a:ext cx="3109913" cy="1098549"/>
          </a:xfrm>
        </p:spPr>
        <p:txBody>
          <a:bodyPr anchor="b"/>
          <a:lstStyle>
            <a:lvl1pPr marL="0" indent="0">
              <a:buNone/>
              <a:defRPr sz="1920" b="1"/>
            </a:lvl1pPr>
            <a:lvl2pPr marL="365760" indent="0">
              <a:buNone/>
              <a:defRPr sz="1600" b="1"/>
            </a:lvl2pPr>
            <a:lvl3pPr marL="731520" indent="0">
              <a:buNone/>
              <a:defRPr sz="1440" b="1"/>
            </a:lvl3pPr>
            <a:lvl4pPr marL="1097280" indent="0">
              <a:buNone/>
              <a:defRPr sz="1280" b="1"/>
            </a:lvl4pPr>
            <a:lvl5pPr marL="1463040" indent="0">
              <a:buNone/>
              <a:defRPr sz="1280" b="1"/>
            </a:lvl5pPr>
            <a:lvl6pPr marL="1828800" indent="0">
              <a:buNone/>
              <a:defRPr sz="1280" b="1"/>
            </a:lvl6pPr>
            <a:lvl7pPr marL="2194560" indent="0">
              <a:buNone/>
              <a:defRPr sz="1280" b="1"/>
            </a:lvl7pPr>
            <a:lvl8pPr marL="2560320" indent="0">
              <a:buNone/>
              <a:defRPr sz="1280" b="1"/>
            </a:lvl8pPr>
            <a:lvl9pPr marL="2926080" indent="0">
              <a:buNone/>
              <a:defRPr sz="1280" b="1"/>
            </a:lvl9pPr>
          </a:lstStyle>
          <a:p>
            <a:pPr lvl="0"/>
            <a:r>
              <a:rPr lang="en-US"/>
              <a:t>Click to edit Master text styles</a:t>
            </a:r>
          </a:p>
        </p:txBody>
      </p:sp>
      <p:sp>
        <p:nvSpPr>
          <p:cNvPr id="6" name="Content Placeholder 5"/>
          <p:cNvSpPr>
            <a:spLocks noGrp="1"/>
          </p:cNvSpPr>
          <p:nvPr>
            <p:ph sz="quarter" idx="4"/>
          </p:nvPr>
        </p:nvSpPr>
        <p:spPr>
          <a:xfrm>
            <a:off x="3703320" y="3340100"/>
            <a:ext cx="3109913" cy="4912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DEE1867-B3D7-4709-9A5D-B88D860BAE96}" type="datetimeFigureOut">
              <a:rPr lang="en-US" smtClean="0"/>
              <a:t>10/22/2022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02255754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1DEE1867-B3D7-4709-9A5D-B88D860BAE96}" type="datetimeFigureOut">
              <a:rPr lang="en-US" smtClean="0"/>
              <a:t>10/22/2022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117023079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EE1867-B3D7-4709-9A5D-B88D860BAE96}" type="datetimeFigureOut">
              <a:rPr lang="en-US" smtClean="0"/>
              <a:t>10/22/2022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16881785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3873" y="609600"/>
            <a:ext cx="2359342" cy="2133600"/>
          </a:xfrm>
        </p:spPr>
        <p:txBody>
          <a:bodyPr anchor="b"/>
          <a:lstStyle>
            <a:lvl1pPr>
              <a:defRPr sz="2560"/>
            </a:lvl1pPr>
          </a:lstStyle>
          <a:p>
            <a:r>
              <a:rPr lang="en-US"/>
              <a:t>Click to edit Master title style</a:t>
            </a:r>
            <a:endParaRPr lang="en-US" dirty="0"/>
          </a:p>
        </p:txBody>
      </p:sp>
      <p:sp>
        <p:nvSpPr>
          <p:cNvPr id="3" name="Content Placeholder 2"/>
          <p:cNvSpPr>
            <a:spLocks noGrp="1"/>
          </p:cNvSpPr>
          <p:nvPr>
            <p:ph idx="1"/>
          </p:nvPr>
        </p:nvSpPr>
        <p:spPr>
          <a:xfrm>
            <a:off x="3109913" y="1316569"/>
            <a:ext cx="3703320" cy="6498167"/>
          </a:xfrm>
        </p:spPr>
        <p:txBody>
          <a:bodyPr/>
          <a:lstStyle>
            <a:lvl1pPr>
              <a:defRPr sz="2560"/>
            </a:lvl1pPr>
            <a:lvl2pPr>
              <a:defRPr sz="2240"/>
            </a:lvl2pPr>
            <a:lvl3pPr>
              <a:defRPr sz="192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03873" y="2743200"/>
            <a:ext cx="2359342" cy="5082117"/>
          </a:xfrm>
        </p:spPr>
        <p:txBody>
          <a:bodyPr/>
          <a:lstStyle>
            <a:lvl1pPr marL="0" indent="0">
              <a:buNone/>
              <a:defRPr sz="1280"/>
            </a:lvl1pPr>
            <a:lvl2pPr marL="365760" indent="0">
              <a:buNone/>
              <a:defRPr sz="1120"/>
            </a:lvl2pPr>
            <a:lvl3pPr marL="731520" indent="0">
              <a:buNone/>
              <a:defRPr sz="960"/>
            </a:lvl3pPr>
            <a:lvl4pPr marL="1097280" indent="0">
              <a:buNone/>
              <a:defRPr sz="800"/>
            </a:lvl4pPr>
            <a:lvl5pPr marL="1463040" indent="0">
              <a:buNone/>
              <a:defRPr sz="800"/>
            </a:lvl5pPr>
            <a:lvl6pPr marL="1828800" indent="0">
              <a:buNone/>
              <a:defRPr sz="800"/>
            </a:lvl6pPr>
            <a:lvl7pPr marL="2194560" indent="0">
              <a:buNone/>
              <a:defRPr sz="800"/>
            </a:lvl7pPr>
            <a:lvl8pPr marL="2560320" indent="0">
              <a:buNone/>
              <a:defRPr sz="800"/>
            </a:lvl8pPr>
            <a:lvl9pPr marL="2926080" indent="0">
              <a:buNone/>
              <a:defRPr sz="800"/>
            </a:lvl9pPr>
          </a:lstStyle>
          <a:p>
            <a:pPr lvl="0"/>
            <a:r>
              <a:rPr lang="en-US"/>
              <a:t>Click to edit Master text styles</a:t>
            </a:r>
          </a:p>
        </p:txBody>
      </p:sp>
      <p:sp>
        <p:nvSpPr>
          <p:cNvPr id="5" name="Date Placeholder 4"/>
          <p:cNvSpPr>
            <a:spLocks noGrp="1"/>
          </p:cNvSpPr>
          <p:nvPr>
            <p:ph type="dt" sz="half" idx="10"/>
          </p:nvPr>
        </p:nvSpPr>
        <p:spPr/>
        <p:txBody>
          <a:bodyPr/>
          <a:lstStyle/>
          <a:p>
            <a:fld id="{1DEE1867-B3D7-4709-9A5D-B88D860BAE96}" type="datetimeFigureOut">
              <a:rPr lang="en-US" smtClean="0"/>
              <a:t>10/22/2022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41265441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3873" y="609600"/>
            <a:ext cx="2359342" cy="2133600"/>
          </a:xfrm>
        </p:spPr>
        <p:txBody>
          <a:bodyPr anchor="b"/>
          <a:lstStyle>
            <a:lvl1pPr>
              <a:defRPr sz="2560"/>
            </a:lvl1pPr>
          </a:lstStyle>
          <a:p>
            <a:r>
              <a:rPr lang="en-US"/>
              <a:t>Click to edit Master title style</a:t>
            </a:r>
            <a:endParaRPr lang="en-US" dirty="0"/>
          </a:p>
        </p:txBody>
      </p:sp>
      <p:sp>
        <p:nvSpPr>
          <p:cNvPr id="3" name="Picture Placeholder 2"/>
          <p:cNvSpPr>
            <a:spLocks noGrp="1" noChangeAspect="1"/>
          </p:cNvSpPr>
          <p:nvPr>
            <p:ph type="pic" idx="1"/>
          </p:nvPr>
        </p:nvSpPr>
        <p:spPr>
          <a:xfrm>
            <a:off x="3109913" y="1316569"/>
            <a:ext cx="3703320" cy="6498167"/>
          </a:xfrm>
        </p:spPr>
        <p:txBody>
          <a:bodyPr anchor="t"/>
          <a:lstStyle>
            <a:lvl1pPr marL="0" indent="0">
              <a:buNone/>
              <a:defRPr sz="2560"/>
            </a:lvl1pPr>
            <a:lvl2pPr marL="365760" indent="0">
              <a:buNone/>
              <a:defRPr sz="2240"/>
            </a:lvl2pPr>
            <a:lvl3pPr marL="731520" indent="0">
              <a:buNone/>
              <a:defRPr sz="1920"/>
            </a:lvl3pPr>
            <a:lvl4pPr marL="1097280" indent="0">
              <a:buNone/>
              <a:defRPr sz="1600"/>
            </a:lvl4pPr>
            <a:lvl5pPr marL="1463040" indent="0">
              <a:buNone/>
              <a:defRPr sz="1600"/>
            </a:lvl5pPr>
            <a:lvl6pPr marL="1828800" indent="0">
              <a:buNone/>
              <a:defRPr sz="1600"/>
            </a:lvl6pPr>
            <a:lvl7pPr marL="2194560" indent="0">
              <a:buNone/>
              <a:defRPr sz="1600"/>
            </a:lvl7pPr>
            <a:lvl8pPr marL="2560320" indent="0">
              <a:buNone/>
              <a:defRPr sz="1600"/>
            </a:lvl8pPr>
            <a:lvl9pPr marL="292608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503873" y="2743200"/>
            <a:ext cx="2359342" cy="5082117"/>
          </a:xfrm>
        </p:spPr>
        <p:txBody>
          <a:bodyPr/>
          <a:lstStyle>
            <a:lvl1pPr marL="0" indent="0">
              <a:buNone/>
              <a:defRPr sz="1280"/>
            </a:lvl1pPr>
            <a:lvl2pPr marL="365760" indent="0">
              <a:buNone/>
              <a:defRPr sz="1120"/>
            </a:lvl2pPr>
            <a:lvl3pPr marL="731520" indent="0">
              <a:buNone/>
              <a:defRPr sz="960"/>
            </a:lvl3pPr>
            <a:lvl4pPr marL="1097280" indent="0">
              <a:buNone/>
              <a:defRPr sz="800"/>
            </a:lvl4pPr>
            <a:lvl5pPr marL="1463040" indent="0">
              <a:buNone/>
              <a:defRPr sz="800"/>
            </a:lvl5pPr>
            <a:lvl6pPr marL="1828800" indent="0">
              <a:buNone/>
              <a:defRPr sz="800"/>
            </a:lvl6pPr>
            <a:lvl7pPr marL="2194560" indent="0">
              <a:buNone/>
              <a:defRPr sz="800"/>
            </a:lvl7pPr>
            <a:lvl8pPr marL="2560320" indent="0">
              <a:buNone/>
              <a:defRPr sz="800"/>
            </a:lvl8pPr>
            <a:lvl9pPr marL="2926080" indent="0">
              <a:buNone/>
              <a:defRPr sz="800"/>
            </a:lvl9pPr>
          </a:lstStyle>
          <a:p>
            <a:pPr lvl="0"/>
            <a:r>
              <a:rPr lang="en-US"/>
              <a:t>Click to edit Master text styles</a:t>
            </a:r>
          </a:p>
        </p:txBody>
      </p:sp>
      <p:sp>
        <p:nvSpPr>
          <p:cNvPr id="5" name="Date Placeholder 4"/>
          <p:cNvSpPr>
            <a:spLocks noGrp="1"/>
          </p:cNvSpPr>
          <p:nvPr>
            <p:ph type="dt" sz="half" idx="10"/>
          </p:nvPr>
        </p:nvSpPr>
        <p:spPr/>
        <p:txBody>
          <a:bodyPr/>
          <a:lstStyle/>
          <a:p>
            <a:fld id="{1DEE1867-B3D7-4709-9A5D-B88D860BAE96}" type="datetimeFigureOut">
              <a:rPr lang="en-US" smtClean="0"/>
              <a:t>10/22/2022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7900693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02920" y="486836"/>
            <a:ext cx="6309360" cy="1767417"/>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502920" y="2434167"/>
            <a:ext cx="6309360" cy="580178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02920" y="8475136"/>
            <a:ext cx="1645920" cy="486833"/>
          </a:xfrm>
          <a:prstGeom prst="rect">
            <a:avLst/>
          </a:prstGeom>
        </p:spPr>
        <p:txBody>
          <a:bodyPr vert="horz" lIns="91440" tIns="45720" rIns="91440" bIns="45720" rtlCol="0" anchor="ctr"/>
          <a:lstStyle>
            <a:lvl1pPr algn="l">
              <a:defRPr sz="960">
                <a:solidFill>
                  <a:schemeClr val="tx1">
                    <a:tint val="75000"/>
                  </a:schemeClr>
                </a:solidFill>
              </a:defRPr>
            </a:lvl1pPr>
          </a:lstStyle>
          <a:p>
            <a:fld id="{1DEE1867-B3D7-4709-9A5D-B88D860BAE96}" type="datetimeFigureOut">
              <a:rPr lang="en-US" smtClean="0"/>
              <a:t>10/22/2022</a:t>
            </a:fld>
            <a:endParaRPr lang="en-US"/>
          </a:p>
        </p:txBody>
      </p:sp>
      <p:sp>
        <p:nvSpPr>
          <p:cNvPr id="5" name="Footer Placeholder 4"/>
          <p:cNvSpPr>
            <a:spLocks noGrp="1"/>
          </p:cNvSpPr>
          <p:nvPr>
            <p:ph type="ftr" sz="quarter" idx="3"/>
          </p:nvPr>
        </p:nvSpPr>
        <p:spPr>
          <a:xfrm>
            <a:off x="2423160" y="8475136"/>
            <a:ext cx="2468880" cy="486833"/>
          </a:xfrm>
          <a:prstGeom prst="rect">
            <a:avLst/>
          </a:prstGeom>
        </p:spPr>
        <p:txBody>
          <a:bodyPr vert="horz" lIns="91440" tIns="45720" rIns="91440" bIns="45720" rtlCol="0" anchor="ctr"/>
          <a:lstStyle>
            <a:lvl1pPr algn="ctr">
              <a:defRPr sz="96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166360" y="8475136"/>
            <a:ext cx="1645920" cy="486833"/>
          </a:xfrm>
          <a:prstGeom prst="rect">
            <a:avLst/>
          </a:prstGeom>
        </p:spPr>
        <p:txBody>
          <a:bodyPr vert="horz" lIns="91440" tIns="45720" rIns="91440" bIns="45720" rtlCol="0" anchor="ctr"/>
          <a:lstStyle>
            <a:lvl1pPr algn="r">
              <a:defRPr sz="960">
                <a:solidFill>
                  <a:schemeClr val="tx1">
                    <a:tint val="75000"/>
                  </a:schemeClr>
                </a:solidFill>
              </a:defRPr>
            </a:lvl1pPr>
          </a:lstStyle>
          <a:p>
            <a:fld id="{1A5635F7-D85F-439E-8C40-5FE5A28C9330}" type="slidenum">
              <a:rPr lang="en-US" smtClean="0"/>
              <a:t>‹#›</a:t>
            </a:fld>
            <a:endParaRPr lang="en-US"/>
          </a:p>
        </p:txBody>
      </p:sp>
    </p:spTree>
    <p:extLst>
      <p:ext uri="{BB962C8B-B14F-4D97-AF65-F5344CB8AC3E}">
        <p14:creationId xmlns:p14="http://schemas.microsoft.com/office/powerpoint/2010/main" val="274221186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731520" rtl="0" eaLnBrk="1" latinLnBrk="0" hangingPunct="1">
        <a:lnSpc>
          <a:spcPct val="90000"/>
        </a:lnSpc>
        <a:spcBef>
          <a:spcPct val="0"/>
        </a:spcBef>
        <a:buNone/>
        <a:defRPr sz="3520" kern="1200">
          <a:solidFill>
            <a:schemeClr val="tx1"/>
          </a:solidFill>
          <a:latin typeface="+mj-lt"/>
          <a:ea typeface="+mj-ea"/>
          <a:cs typeface="+mj-cs"/>
        </a:defRPr>
      </a:lvl1pPr>
    </p:titleStyle>
    <p:bodyStyle>
      <a:lvl1pPr marL="182880" indent="-182880" algn="l" defTabSz="731520" rtl="0" eaLnBrk="1" latinLnBrk="0" hangingPunct="1">
        <a:lnSpc>
          <a:spcPct val="90000"/>
        </a:lnSpc>
        <a:spcBef>
          <a:spcPts val="800"/>
        </a:spcBef>
        <a:buFont typeface="Arial" panose="020B0604020202020204" pitchFamily="34" charset="0"/>
        <a:buChar char="•"/>
        <a:defRPr sz="2240" kern="1200">
          <a:solidFill>
            <a:schemeClr val="tx1"/>
          </a:solidFill>
          <a:latin typeface="+mn-lt"/>
          <a:ea typeface="+mn-ea"/>
          <a:cs typeface="+mn-cs"/>
        </a:defRPr>
      </a:lvl1pPr>
      <a:lvl2pPr marL="548640" indent="-182880" algn="l" defTabSz="731520" rtl="0" eaLnBrk="1" latinLnBrk="0" hangingPunct="1">
        <a:lnSpc>
          <a:spcPct val="90000"/>
        </a:lnSpc>
        <a:spcBef>
          <a:spcPts val="400"/>
        </a:spcBef>
        <a:buFont typeface="Arial" panose="020B0604020202020204" pitchFamily="34" charset="0"/>
        <a:buChar char="•"/>
        <a:defRPr sz="1920" kern="1200">
          <a:solidFill>
            <a:schemeClr val="tx1"/>
          </a:solidFill>
          <a:latin typeface="+mn-lt"/>
          <a:ea typeface="+mn-ea"/>
          <a:cs typeface="+mn-cs"/>
        </a:defRPr>
      </a:lvl2pPr>
      <a:lvl3pPr marL="914400" indent="-182880" algn="l" defTabSz="731520" rtl="0" eaLnBrk="1" latinLnBrk="0" hangingPunct="1">
        <a:lnSpc>
          <a:spcPct val="90000"/>
        </a:lnSpc>
        <a:spcBef>
          <a:spcPts val="400"/>
        </a:spcBef>
        <a:buFont typeface="Arial" panose="020B0604020202020204" pitchFamily="34" charset="0"/>
        <a:buChar char="•"/>
        <a:defRPr sz="1600" kern="1200">
          <a:solidFill>
            <a:schemeClr val="tx1"/>
          </a:solidFill>
          <a:latin typeface="+mn-lt"/>
          <a:ea typeface="+mn-ea"/>
          <a:cs typeface="+mn-cs"/>
        </a:defRPr>
      </a:lvl3pPr>
      <a:lvl4pPr marL="1280160" indent="-182880" algn="l" defTabSz="731520" rtl="0" eaLnBrk="1" latinLnBrk="0" hangingPunct="1">
        <a:lnSpc>
          <a:spcPct val="90000"/>
        </a:lnSpc>
        <a:spcBef>
          <a:spcPts val="400"/>
        </a:spcBef>
        <a:buFont typeface="Arial" panose="020B0604020202020204" pitchFamily="34" charset="0"/>
        <a:buChar char="•"/>
        <a:defRPr sz="1440" kern="1200">
          <a:solidFill>
            <a:schemeClr val="tx1"/>
          </a:solidFill>
          <a:latin typeface="+mn-lt"/>
          <a:ea typeface="+mn-ea"/>
          <a:cs typeface="+mn-cs"/>
        </a:defRPr>
      </a:lvl4pPr>
      <a:lvl5pPr marL="1645920" indent="-182880" algn="l" defTabSz="731520" rtl="0" eaLnBrk="1" latinLnBrk="0" hangingPunct="1">
        <a:lnSpc>
          <a:spcPct val="90000"/>
        </a:lnSpc>
        <a:spcBef>
          <a:spcPts val="400"/>
        </a:spcBef>
        <a:buFont typeface="Arial" panose="020B0604020202020204" pitchFamily="34" charset="0"/>
        <a:buChar char="•"/>
        <a:defRPr sz="1440" kern="1200">
          <a:solidFill>
            <a:schemeClr val="tx1"/>
          </a:solidFill>
          <a:latin typeface="+mn-lt"/>
          <a:ea typeface="+mn-ea"/>
          <a:cs typeface="+mn-cs"/>
        </a:defRPr>
      </a:lvl5pPr>
      <a:lvl6pPr marL="2011680" indent="-182880" algn="l" defTabSz="731520" rtl="0" eaLnBrk="1" latinLnBrk="0" hangingPunct="1">
        <a:lnSpc>
          <a:spcPct val="90000"/>
        </a:lnSpc>
        <a:spcBef>
          <a:spcPts val="400"/>
        </a:spcBef>
        <a:buFont typeface="Arial" panose="020B0604020202020204" pitchFamily="34" charset="0"/>
        <a:buChar char="•"/>
        <a:defRPr sz="1440" kern="1200">
          <a:solidFill>
            <a:schemeClr val="tx1"/>
          </a:solidFill>
          <a:latin typeface="+mn-lt"/>
          <a:ea typeface="+mn-ea"/>
          <a:cs typeface="+mn-cs"/>
        </a:defRPr>
      </a:lvl6pPr>
      <a:lvl7pPr marL="2377440" indent="-182880" algn="l" defTabSz="731520" rtl="0" eaLnBrk="1" latinLnBrk="0" hangingPunct="1">
        <a:lnSpc>
          <a:spcPct val="90000"/>
        </a:lnSpc>
        <a:spcBef>
          <a:spcPts val="400"/>
        </a:spcBef>
        <a:buFont typeface="Arial" panose="020B0604020202020204" pitchFamily="34" charset="0"/>
        <a:buChar char="•"/>
        <a:defRPr sz="1440" kern="1200">
          <a:solidFill>
            <a:schemeClr val="tx1"/>
          </a:solidFill>
          <a:latin typeface="+mn-lt"/>
          <a:ea typeface="+mn-ea"/>
          <a:cs typeface="+mn-cs"/>
        </a:defRPr>
      </a:lvl7pPr>
      <a:lvl8pPr marL="2743200" indent="-182880" algn="l" defTabSz="731520" rtl="0" eaLnBrk="1" latinLnBrk="0" hangingPunct="1">
        <a:lnSpc>
          <a:spcPct val="90000"/>
        </a:lnSpc>
        <a:spcBef>
          <a:spcPts val="400"/>
        </a:spcBef>
        <a:buFont typeface="Arial" panose="020B0604020202020204" pitchFamily="34" charset="0"/>
        <a:buChar char="•"/>
        <a:defRPr sz="1440" kern="1200">
          <a:solidFill>
            <a:schemeClr val="tx1"/>
          </a:solidFill>
          <a:latin typeface="+mn-lt"/>
          <a:ea typeface="+mn-ea"/>
          <a:cs typeface="+mn-cs"/>
        </a:defRPr>
      </a:lvl8pPr>
      <a:lvl9pPr marL="3108960" indent="-182880" algn="l" defTabSz="731520" rtl="0" eaLnBrk="1" latinLnBrk="0" hangingPunct="1">
        <a:lnSpc>
          <a:spcPct val="90000"/>
        </a:lnSpc>
        <a:spcBef>
          <a:spcPts val="400"/>
        </a:spcBef>
        <a:buFont typeface="Arial" panose="020B0604020202020204" pitchFamily="34" charset="0"/>
        <a:buChar char="•"/>
        <a:defRPr sz="1440" kern="1200">
          <a:solidFill>
            <a:schemeClr val="tx1"/>
          </a:solidFill>
          <a:latin typeface="+mn-lt"/>
          <a:ea typeface="+mn-ea"/>
          <a:cs typeface="+mn-cs"/>
        </a:defRPr>
      </a:lvl9pPr>
    </p:bodyStyle>
    <p:otherStyle>
      <a:defPPr>
        <a:defRPr lang="en-US"/>
      </a:defPPr>
      <a:lvl1pPr marL="0" algn="l" defTabSz="731520" rtl="0" eaLnBrk="1" latinLnBrk="0" hangingPunct="1">
        <a:defRPr sz="1440" kern="1200">
          <a:solidFill>
            <a:schemeClr val="tx1"/>
          </a:solidFill>
          <a:latin typeface="+mn-lt"/>
          <a:ea typeface="+mn-ea"/>
          <a:cs typeface="+mn-cs"/>
        </a:defRPr>
      </a:lvl1pPr>
      <a:lvl2pPr marL="365760" algn="l" defTabSz="731520" rtl="0" eaLnBrk="1" latinLnBrk="0" hangingPunct="1">
        <a:defRPr sz="1440" kern="1200">
          <a:solidFill>
            <a:schemeClr val="tx1"/>
          </a:solidFill>
          <a:latin typeface="+mn-lt"/>
          <a:ea typeface="+mn-ea"/>
          <a:cs typeface="+mn-cs"/>
        </a:defRPr>
      </a:lvl2pPr>
      <a:lvl3pPr marL="731520" algn="l" defTabSz="731520" rtl="0" eaLnBrk="1" latinLnBrk="0" hangingPunct="1">
        <a:defRPr sz="1440" kern="1200">
          <a:solidFill>
            <a:schemeClr val="tx1"/>
          </a:solidFill>
          <a:latin typeface="+mn-lt"/>
          <a:ea typeface="+mn-ea"/>
          <a:cs typeface="+mn-cs"/>
        </a:defRPr>
      </a:lvl3pPr>
      <a:lvl4pPr marL="1097280" algn="l" defTabSz="731520" rtl="0" eaLnBrk="1" latinLnBrk="0" hangingPunct="1">
        <a:defRPr sz="1440" kern="1200">
          <a:solidFill>
            <a:schemeClr val="tx1"/>
          </a:solidFill>
          <a:latin typeface="+mn-lt"/>
          <a:ea typeface="+mn-ea"/>
          <a:cs typeface="+mn-cs"/>
        </a:defRPr>
      </a:lvl4pPr>
      <a:lvl5pPr marL="1463040" algn="l" defTabSz="731520" rtl="0" eaLnBrk="1" latinLnBrk="0" hangingPunct="1">
        <a:defRPr sz="1440" kern="1200">
          <a:solidFill>
            <a:schemeClr val="tx1"/>
          </a:solidFill>
          <a:latin typeface="+mn-lt"/>
          <a:ea typeface="+mn-ea"/>
          <a:cs typeface="+mn-cs"/>
        </a:defRPr>
      </a:lvl5pPr>
      <a:lvl6pPr marL="1828800" algn="l" defTabSz="731520" rtl="0" eaLnBrk="1" latinLnBrk="0" hangingPunct="1">
        <a:defRPr sz="1440" kern="1200">
          <a:solidFill>
            <a:schemeClr val="tx1"/>
          </a:solidFill>
          <a:latin typeface="+mn-lt"/>
          <a:ea typeface="+mn-ea"/>
          <a:cs typeface="+mn-cs"/>
        </a:defRPr>
      </a:lvl6pPr>
      <a:lvl7pPr marL="2194560" algn="l" defTabSz="731520" rtl="0" eaLnBrk="1" latinLnBrk="0" hangingPunct="1">
        <a:defRPr sz="1440" kern="1200">
          <a:solidFill>
            <a:schemeClr val="tx1"/>
          </a:solidFill>
          <a:latin typeface="+mn-lt"/>
          <a:ea typeface="+mn-ea"/>
          <a:cs typeface="+mn-cs"/>
        </a:defRPr>
      </a:lvl7pPr>
      <a:lvl8pPr marL="2560320" algn="l" defTabSz="731520" rtl="0" eaLnBrk="1" latinLnBrk="0" hangingPunct="1">
        <a:defRPr sz="1440" kern="1200">
          <a:solidFill>
            <a:schemeClr val="tx1"/>
          </a:solidFill>
          <a:latin typeface="+mn-lt"/>
          <a:ea typeface="+mn-ea"/>
          <a:cs typeface="+mn-cs"/>
        </a:defRPr>
      </a:lvl8pPr>
      <a:lvl9pPr marL="2926080" algn="l" defTabSz="731520" rtl="0" eaLnBrk="1" latinLnBrk="0" hangingPunct="1">
        <a:defRPr sz="144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eg"/><Relationship Id="rId13" Type="http://schemas.openxmlformats.org/officeDocument/2006/relationships/image" Target="../media/image11.jpeg"/><Relationship Id="rId18" Type="http://schemas.openxmlformats.org/officeDocument/2006/relationships/image" Target="../media/image14.jpg"/><Relationship Id="rId3" Type="http://schemas.openxmlformats.org/officeDocument/2006/relationships/hyperlink" Target="https://youtu.be/ADX-B_OIWqk" TargetMode="External"/><Relationship Id="rId7" Type="http://schemas.openxmlformats.org/officeDocument/2006/relationships/image" Target="../media/image5.jpeg"/><Relationship Id="rId12" Type="http://schemas.openxmlformats.org/officeDocument/2006/relationships/image" Target="../media/image10.jpeg"/><Relationship Id="rId17" Type="http://schemas.openxmlformats.org/officeDocument/2006/relationships/image" Target="../media/image13.jpeg"/><Relationship Id="rId2" Type="http://schemas.openxmlformats.org/officeDocument/2006/relationships/image" Target="../media/image1.jpg"/><Relationship Id="rId16" Type="http://schemas.openxmlformats.org/officeDocument/2006/relationships/hyperlink" Target="mailto:conniesross@aol.com" TargetMode="External"/><Relationship Id="rId1" Type="http://schemas.openxmlformats.org/officeDocument/2006/relationships/slideLayout" Target="../slideLayouts/slideLayout1.xml"/><Relationship Id="rId6" Type="http://schemas.openxmlformats.org/officeDocument/2006/relationships/image" Target="../media/image4.jpeg"/><Relationship Id="rId11" Type="http://schemas.openxmlformats.org/officeDocument/2006/relationships/image" Target="../media/image9.jpeg"/><Relationship Id="rId5" Type="http://schemas.openxmlformats.org/officeDocument/2006/relationships/image" Target="../media/image3.jpeg"/><Relationship Id="rId15" Type="http://schemas.openxmlformats.org/officeDocument/2006/relationships/hyperlink" Target="mailto:ronnienichols8@aol.com" TargetMode="External"/><Relationship Id="rId10" Type="http://schemas.openxmlformats.org/officeDocument/2006/relationships/image" Target="../media/image8.jpeg"/><Relationship Id="rId4" Type="http://schemas.openxmlformats.org/officeDocument/2006/relationships/image" Target="../media/image2.jpeg"/><Relationship Id="rId9" Type="http://schemas.openxmlformats.org/officeDocument/2006/relationships/image" Target="../media/image7.jpeg"/><Relationship Id="rId14" Type="http://schemas.openxmlformats.org/officeDocument/2006/relationships/image" Target="../media/image12.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rcRect l="2466" r="2466"/>
          <a:stretch/>
        </p:blipFill>
        <p:spPr>
          <a:xfrm>
            <a:off x="0" y="0"/>
            <a:ext cx="7315200" cy="4328277"/>
          </a:xfrm>
          <a:prstGeom prst="rect">
            <a:avLst/>
          </a:prstGeom>
          <a:ln>
            <a:noFill/>
          </a:ln>
        </p:spPr>
      </p:pic>
      <p:sp>
        <p:nvSpPr>
          <p:cNvPr id="5" name="Rectangle 4"/>
          <p:cNvSpPr/>
          <p:nvPr/>
        </p:nvSpPr>
        <p:spPr>
          <a:xfrm>
            <a:off x="-1542" y="4961131"/>
            <a:ext cx="7316742" cy="3293209"/>
          </a:xfrm>
          <a:prstGeom prst="rect">
            <a:avLst/>
          </a:prstGeom>
        </p:spPr>
        <p:txBody>
          <a:bodyPr wrap="square" anchor="ctr">
            <a:spAutoFit/>
          </a:bodyPr>
          <a:lstStyle/>
          <a:p>
            <a:pPr algn="ctr"/>
            <a:r>
              <a:rPr lang="en-US" sz="800" dirty="0">
                <a:latin typeface="Adobe Caslon Pro" panose="0205050205050A020403" pitchFamily="18" charset="0"/>
              </a:rPr>
              <a:t>Tidewater Golf Course was just named the best golf course in South Carolina! This lot is on the Waterway side of the eighth hole and boasts wonderful marsh views, teeming with wildlife. In addition to golf and being in an Intracoastal Waterway (ICW) community near the beach, Tidewater boasts many other rich, upscale amenities, including owners' beach cabana, pools &amp; spas, clay &amp; hard-surface tennis courts, pickle ball, bocce, horseshoes, amenities center, fitness center, driving range and putting green, 24-hour gated manned security, and clubhouse with bar &amp; restaurants. There is even a complimentary gated storage yard for boats, campers, recreational vehicles and the like. The on-site, convenient HOA building has rooms for business and other meetings and events and a lending library. There are many clubs and activities year round. In Tidewater, you can do it all, or just relax in the luxurious Tidewater lifestyle. South Island of Tidewater is contiguous along the ICW. This lot, therefore, is highly sought after by the investor or primary or vacation home owner who desires to acquire an extraordinary golf/ICW/beach property at today's market price. Tidewater itself is on a tree-lined road to oceanfront Anne Tilghman Boyce Coastal Reserve, a nature conservancy, including </a:t>
            </a:r>
            <a:r>
              <a:rPr lang="en-US" sz="800" dirty="0" err="1">
                <a:latin typeface="Adobe Caslon Pro" panose="0205050205050A020403" pitchFamily="18" charset="0"/>
              </a:rPr>
              <a:t>Waties</a:t>
            </a:r>
            <a:r>
              <a:rPr lang="en-US" sz="800" dirty="0">
                <a:latin typeface="Adobe Caslon Pro" panose="0205050205050A020403" pitchFamily="18" charset="0"/>
              </a:rPr>
              <a:t> Island, with access for managed recreational use. Tidewater, a historic plantation, is on an elevated peninsula of live oaks and southern pines between the </a:t>
            </a:r>
            <a:r>
              <a:rPr lang="en-US" sz="800" dirty="0" err="1">
                <a:latin typeface="Adobe Caslon Pro" panose="0205050205050A020403" pitchFamily="18" charset="0"/>
              </a:rPr>
              <a:t>Intracoatal</a:t>
            </a:r>
            <a:r>
              <a:rPr lang="en-US" sz="800" dirty="0">
                <a:latin typeface="Adobe Caslon Pro" panose="0205050205050A020403" pitchFamily="18" charset="0"/>
              </a:rPr>
              <a:t> Waterway and the Cherry Grove Inlet to the Atlantic Ocean. The plantation also preserves the unique look of its own origins. It is close to the beach, shopping, entertainment, medical services, outstanding schools and parks and access to major highways. Be sure to check out the amazing South Island features herein. This rare, charming, livable and really fun lot location also enjoys a lovely, indigenous peaceful environment, along with the excellent reputation of the Tidewater Golf Course, the Pebble Beach of the East. Do not let this versatile, immaculate singular lot get away. Survey available to buyer. No time frame to build and AE Flood Zone but NO Flooding! Long-term rentals only are allowed in South Island. At this compelling price, and with low HOAs and taxes and enumerable amenities, this wonderful .24-acre, 10,454 sq. ft. lot is an investment as well as being desirable for building a vacation or permanent residence. As this is a corner lot, there are no neighbors to the rear or southwest to impede views of the coveted marsh or limiting privacy. Building up on the lot gives the opportunity for excellent ICW views as well. South Island is quickly building out. An available luxury lot is VERY rare. There is a remarkable, newly refurbished day dock on the Intracoastal Waterway to the left and across the street from this loop of South Island homes and exclusive to these residents and their guests. The South Island pool is for all the residents of South Island and is easily walk able directly across the street from this desirable lot. In fact, South Island owners also have access to the guest and owners' pools on the Plantation side, near the fitness and amenity centers and the tennis courts. Many of the communities' rich amenities are located nearby on the Plantation side. Ask about the clubhouse; pools; and fitness, tennis and amenities centers. The jewel in the crown, though, is the owners' oceanfront beach cabana located just a short drive away at 58th and N. Ocean Blvd. Its beautiful balcony overlooks the Cherry Grove Beach, named the 11th best in the nation. The cabana has two parking lots, a kitchen, elevator, large screened-in porch and restrooms and showers. Popular North Myrtle Beach is a Top-5 beach town and is safe as well as affordable. South Island of Tidewater Plantation Resort is one of the best of the best golf, beach and Intracoastal Waterway communities anywhere! Do not let this quarter-acre beauty slip away</a:t>
            </a:r>
            <a:r>
              <a:rPr lang="en-US" sz="800">
                <a:latin typeface="Adobe Caslon Pro" panose="0205050205050A020403" pitchFamily="18" charset="0"/>
              </a:rPr>
              <a:t>. </a:t>
            </a:r>
            <a:br>
              <a:rPr lang="en-US" sz="800">
                <a:latin typeface="Adobe Caslon Pro" panose="0205050205050A020403" pitchFamily="18" charset="0"/>
              </a:rPr>
            </a:br>
            <a:r>
              <a:rPr lang="en-US" sz="800">
                <a:latin typeface="Adobe Caslon Pro" panose="0205050205050A020403" pitchFamily="18" charset="0"/>
              </a:rPr>
              <a:t>MAKE </a:t>
            </a:r>
            <a:r>
              <a:rPr lang="en-US" sz="800" dirty="0">
                <a:latin typeface="Adobe Caslon Pro" panose="0205050205050A020403" pitchFamily="18" charset="0"/>
              </a:rPr>
              <a:t>AN APPOINTMENT FOR A PERSONAL TOUR TODAY! </a:t>
            </a:r>
          </a:p>
          <a:p>
            <a:pPr algn="ctr"/>
            <a:r>
              <a:rPr lang="en-US" sz="800" dirty="0">
                <a:latin typeface="Adobe Caslon Pro" panose="0205050205050A020403" pitchFamily="18" charset="0"/>
              </a:rPr>
              <a:t>Video tour: </a:t>
            </a:r>
            <a:r>
              <a:rPr lang="en-US" sz="800" dirty="0">
                <a:latin typeface="Adobe Caslon Pro" panose="0205050205050A020403" pitchFamily="18" charset="0"/>
                <a:hlinkClick r:id="rId3"/>
              </a:rPr>
              <a:t>https://youtu.be/ADX-B_OIWqk</a:t>
            </a:r>
            <a:r>
              <a:rPr lang="en-US" sz="800" dirty="0">
                <a:latin typeface="Adobe Caslon Pro" panose="0205050205050A020403" pitchFamily="18" charset="0"/>
              </a:rPr>
              <a:t> </a:t>
            </a:r>
            <a:endParaRPr lang="en-US" sz="800" b="1" dirty="0">
              <a:latin typeface="Adobe Caslon Pro" panose="0205050205050A020403" pitchFamily="18" charset="0"/>
            </a:endParaRPr>
          </a:p>
        </p:txBody>
      </p:sp>
      <p:sp>
        <p:nvSpPr>
          <p:cNvPr id="23" name="Rectangle 22"/>
          <p:cNvSpPr/>
          <p:nvPr/>
        </p:nvSpPr>
        <p:spPr>
          <a:xfrm>
            <a:off x="1" y="3128108"/>
            <a:ext cx="7315199" cy="969496"/>
          </a:xfrm>
          <a:prstGeom prst="rect">
            <a:avLst/>
          </a:prstGeom>
          <a:noFill/>
        </p:spPr>
        <p:txBody>
          <a:bodyPr wrap="square" anchor="ctr">
            <a:spAutoFit/>
          </a:bodyPr>
          <a:lstStyle/>
          <a:p>
            <a:r>
              <a:rPr lang="pt-BR" dirty="0">
                <a:ln w="3175">
                  <a:noFill/>
                </a:ln>
                <a:solidFill>
                  <a:schemeClr val="bg1"/>
                </a:solidFill>
                <a:effectLst>
                  <a:outerShdw blurRad="38100" dist="38100" dir="2700000" algn="tl">
                    <a:srgbClr val="000000">
                      <a:alpha val="43137"/>
                    </a:srgbClr>
                  </a:outerShdw>
                </a:effectLst>
                <a:latin typeface="Adobe Caslon Pro Bold" panose="0205070206050A020403" pitchFamily="18" charset="0"/>
              </a:rPr>
              <a:t>4601 S Island Drive</a:t>
            </a:r>
          </a:p>
          <a:p>
            <a:r>
              <a:rPr lang="en-US" sz="1300" b="1" dirty="0">
                <a:ln w="3175">
                  <a:noFill/>
                </a:ln>
                <a:solidFill>
                  <a:schemeClr val="bg1"/>
                </a:solidFill>
                <a:effectLst>
                  <a:outerShdw blurRad="38100" dist="38100" dir="2700000" algn="tl">
                    <a:srgbClr val="000000">
                      <a:alpha val="43137"/>
                    </a:srgbClr>
                  </a:outerShdw>
                </a:effectLst>
                <a:latin typeface="Adobe Caslon Pro" panose="0205050205050A020403" pitchFamily="18" charset="0"/>
              </a:rPr>
              <a:t>Tidewater Plantation</a:t>
            </a:r>
          </a:p>
          <a:p>
            <a:r>
              <a:rPr lang="en-US" sz="1300" b="1" dirty="0">
                <a:ln w="3175">
                  <a:noFill/>
                </a:ln>
                <a:solidFill>
                  <a:schemeClr val="bg1"/>
                </a:solidFill>
                <a:effectLst>
                  <a:outerShdw blurRad="38100" dist="38100" dir="2700000" algn="tl">
                    <a:srgbClr val="000000">
                      <a:alpha val="43137"/>
                    </a:srgbClr>
                  </a:outerShdw>
                </a:effectLst>
                <a:latin typeface="Adobe Caslon Pro" panose="0205050205050A020403" pitchFamily="18" charset="0"/>
              </a:rPr>
              <a:t>North Myrtle Beach SC 29582</a:t>
            </a:r>
          </a:p>
          <a:p>
            <a:r>
              <a:rPr lang="en-US" sz="1300" b="1" dirty="0">
                <a:ln w="3175">
                  <a:noFill/>
                </a:ln>
                <a:solidFill>
                  <a:schemeClr val="bg1"/>
                </a:solidFill>
                <a:effectLst>
                  <a:outerShdw blurRad="38100" dist="38100" dir="2700000" algn="tl">
                    <a:srgbClr val="000000">
                      <a:alpha val="43137"/>
                    </a:srgbClr>
                  </a:outerShdw>
                </a:effectLst>
                <a:latin typeface="Adobe Caslon Pro" panose="0205050205050A020403" pitchFamily="18" charset="0"/>
              </a:rPr>
              <a:t>MLS# 2223181 | $169,000</a:t>
            </a:r>
          </a:p>
        </p:txBody>
      </p:sp>
      <p:pic>
        <p:nvPicPr>
          <p:cNvPr id="12" name="Picture 11"/>
          <p:cNvPicPr>
            <a:picLocks noChangeAspect="1"/>
          </p:cNvPicPr>
          <p:nvPr/>
        </p:nvPicPr>
        <p:blipFill>
          <a:blip r:embed="rId4" cstate="print">
            <a:extLst>
              <a:ext uri="{28A0092B-C50C-407E-A947-70E740481C1C}">
                <a14:useLocalDpi xmlns:a14="http://schemas.microsoft.com/office/drawing/2010/main" val="0"/>
              </a:ext>
            </a:extLst>
          </a:blip>
          <a:srcRect/>
          <a:stretch/>
        </p:blipFill>
        <p:spPr>
          <a:xfrm>
            <a:off x="-1534001" y="144780"/>
            <a:ext cx="1300094" cy="731519"/>
          </a:xfrm>
          <a:prstGeom prst="rect">
            <a:avLst/>
          </a:prstGeom>
          <a:ln>
            <a:solidFill>
              <a:schemeClr val="bg1"/>
            </a:solidFill>
          </a:ln>
          <a:effectLst/>
        </p:spPr>
      </p:pic>
      <p:pic>
        <p:nvPicPr>
          <p:cNvPr id="13" name="Picture 12"/>
          <p:cNvPicPr>
            <a:picLocks noChangeAspect="1"/>
          </p:cNvPicPr>
          <p:nvPr/>
        </p:nvPicPr>
        <p:blipFill>
          <a:blip r:embed="rId5" cstate="print">
            <a:extLst>
              <a:ext uri="{28A0092B-C50C-407E-A947-70E740481C1C}">
                <a14:useLocalDpi xmlns:a14="http://schemas.microsoft.com/office/drawing/2010/main" val="0"/>
              </a:ext>
            </a:extLst>
          </a:blip>
          <a:srcRect/>
          <a:stretch/>
        </p:blipFill>
        <p:spPr>
          <a:xfrm>
            <a:off x="2938389" y="4165182"/>
            <a:ext cx="1440540" cy="810304"/>
          </a:xfrm>
          <a:prstGeom prst="rect">
            <a:avLst/>
          </a:prstGeom>
          <a:ln w="19050">
            <a:solidFill>
              <a:schemeClr val="bg1"/>
            </a:solidFill>
          </a:ln>
          <a:effectLst/>
        </p:spPr>
      </p:pic>
      <p:pic>
        <p:nvPicPr>
          <p:cNvPr id="15" name="Picture 14"/>
          <p:cNvPicPr>
            <a:picLocks noChangeAspect="1"/>
          </p:cNvPicPr>
          <p:nvPr/>
        </p:nvPicPr>
        <p:blipFill>
          <a:blip r:embed="rId6" cstate="print">
            <a:extLst>
              <a:ext uri="{28A0092B-C50C-407E-A947-70E740481C1C}">
                <a14:useLocalDpi xmlns:a14="http://schemas.microsoft.com/office/drawing/2010/main" val="0"/>
              </a:ext>
            </a:extLst>
          </a:blip>
          <a:srcRect/>
          <a:stretch/>
        </p:blipFill>
        <p:spPr>
          <a:xfrm>
            <a:off x="-1534001" y="978427"/>
            <a:ext cx="1301637" cy="731519"/>
          </a:xfrm>
          <a:prstGeom prst="rect">
            <a:avLst/>
          </a:prstGeom>
          <a:ln>
            <a:solidFill>
              <a:schemeClr val="bg1"/>
            </a:solidFill>
          </a:ln>
          <a:effectLst/>
        </p:spPr>
      </p:pic>
      <p:pic>
        <p:nvPicPr>
          <p:cNvPr id="16" name="Picture 15"/>
          <p:cNvPicPr>
            <a:picLocks noChangeAspect="1"/>
          </p:cNvPicPr>
          <p:nvPr/>
        </p:nvPicPr>
        <p:blipFill>
          <a:blip r:embed="rId7" cstate="print">
            <a:extLst>
              <a:ext uri="{28A0092B-C50C-407E-A947-70E740481C1C}">
                <a14:useLocalDpi xmlns:a14="http://schemas.microsoft.com/office/drawing/2010/main" val="0"/>
              </a:ext>
            </a:extLst>
          </a:blip>
          <a:srcRect/>
          <a:stretch/>
        </p:blipFill>
        <p:spPr>
          <a:xfrm>
            <a:off x="-1534001" y="2645721"/>
            <a:ext cx="1300094" cy="731520"/>
          </a:xfrm>
          <a:prstGeom prst="rect">
            <a:avLst/>
          </a:prstGeom>
          <a:ln>
            <a:solidFill>
              <a:schemeClr val="bg1"/>
            </a:solidFill>
          </a:ln>
          <a:effectLst/>
        </p:spPr>
      </p:pic>
      <p:pic>
        <p:nvPicPr>
          <p:cNvPr id="27" name="Picture 26"/>
          <p:cNvPicPr>
            <a:picLocks noChangeAspect="1"/>
          </p:cNvPicPr>
          <p:nvPr/>
        </p:nvPicPr>
        <p:blipFill>
          <a:blip r:embed="rId8" cstate="print">
            <a:extLst>
              <a:ext uri="{28A0092B-C50C-407E-A947-70E740481C1C}">
                <a14:useLocalDpi xmlns:a14="http://schemas.microsoft.com/office/drawing/2010/main" val="0"/>
              </a:ext>
            </a:extLst>
          </a:blip>
          <a:srcRect/>
          <a:stretch/>
        </p:blipFill>
        <p:spPr>
          <a:xfrm>
            <a:off x="1469739" y="4165182"/>
            <a:ext cx="1440540" cy="810304"/>
          </a:xfrm>
          <a:prstGeom prst="rect">
            <a:avLst/>
          </a:prstGeom>
          <a:ln w="19050">
            <a:solidFill>
              <a:schemeClr val="bg1"/>
            </a:solidFill>
          </a:ln>
          <a:effectLst/>
        </p:spPr>
      </p:pic>
      <p:pic>
        <p:nvPicPr>
          <p:cNvPr id="37" name="Picture 36"/>
          <p:cNvPicPr>
            <a:picLocks noChangeAspect="1"/>
          </p:cNvPicPr>
          <p:nvPr/>
        </p:nvPicPr>
        <p:blipFill>
          <a:blip r:embed="rId9" cstate="print">
            <a:extLst>
              <a:ext uri="{28A0092B-C50C-407E-A947-70E740481C1C}">
                <a14:useLocalDpi xmlns:a14="http://schemas.microsoft.com/office/drawing/2010/main" val="0"/>
              </a:ext>
            </a:extLst>
          </a:blip>
          <a:srcRect/>
          <a:stretch/>
        </p:blipFill>
        <p:spPr>
          <a:xfrm>
            <a:off x="642" y="4165182"/>
            <a:ext cx="1440986" cy="810555"/>
          </a:xfrm>
          <a:prstGeom prst="rect">
            <a:avLst/>
          </a:prstGeom>
          <a:ln w="19050">
            <a:solidFill>
              <a:schemeClr val="bg1"/>
            </a:solidFill>
          </a:ln>
          <a:effectLst/>
        </p:spPr>
      </p:pic>
      <p:pic>
        <p:nvPicPr>
          <p:cNvPr id="40" name="Picture 39"/>
          <p:cNvPicPr>
            <a:picLocks noChangeAspect="1"/>
          </p:cNvPicPr>
          <p:nvPr/>
        </p:nvPicPr>
        <p:blipFill>
          <a:blip r:embed="rId10" cstate="print">
            <a:extLst>
              <a:ext uri="{28A0092B-C50C-407E-A947-70E740481C1C}">
                <a14:useLocalDpi xmlns:a14="http://schemas.microsoft.com/office/drawing/2010/main" val="0"/>
              </a:ext>
            </a:extLst>
          </a:blip>
          <a:srcRect t="5024" b="5024"/>
          <a:stretch/>
        </p:blipFill>
        <p:spPr>
          <a:xfrm>
            <a:off x="4406398" y="4165182"/>
            <a:ext cx="1440988" cy="810556"/>
          </a:xfrm>
          <a:prstGeom prst="rect">
            <a:avLst/>
          </a:prstGeom>
          <a:ln w="19050">
            <a:solidFill>
              <a:schemeClr val="bg1"/>
            </a:solidFill>
          </a:ln>
          <a:effectLst/>
        </p:spPr>
      </p:pic>
      <p:pic>
        <p:nvPicPr>
          <p:cNvPr id="41" name="Picture 40"/>
          <p:cNvPicPr>
            <a:picLocks noChangeAspect="1"/>
          </p:cNvPicPr>
          <p:nvPr/>
        </p:nvPicPr>
        <p:blipFill>
          <a:blip r:embed="rId11" cstate="print">
            <a:extLst>
              <a:ext uri="{28A0092B-C50C-407E-A947-70E740481C1C}">
                <a14:useLocalDpi xmlns:a14="http://schemas.microsoft.com/office/drawing/2010/main" val="0"/>
              </a:ext>
            </a:extLst>
          </a:blip>
          <a:srcRect t="9894" b="9894"/>
          <a:stretch/>
        </p:blipFill>
        <p:spPr>
          <a:xfrm>
            <a:off x="5874212" y="4165182"/>
            <a:ext cx="1440988" cy="810556"/>
          </a:xfrm>
          <a:prstGeom prst="rect">
            <a:avLst/>
          </a:prstGeom>
          <a:ln w="19050">
            <a:solidFill>
              <a:schemeClr val="bg1"/>
            </a:solidFill>
          </a:ln>
          <a:effectLst/>
        </p:spPr>
      </p:pic>
      <p:pic>
        <p:nvPicPr>
          <p:cNvPr id="20" name="Picture 19"/>
          <p:cNvPicPr>
            <a:picLocks noChangeAspect="1"/>
          </p:cNvPicPr>
          <p:nvPr/>
        </p:nvPicPr>
        <p:blipFill>
          <a:blip r:embed="rId12" cstate="print">
            <a:extLst>
              <a:ext uri="{28A0092B-C50C-407E-A947-70E740481C1C}">
                <a14:useLocalDpi xmlns:a14="http://schemas.microsoft.com/office/drawing/2010/main" val="0"/>
              </a:ext>
            </a:extLst>
          </a:blip>
          <a:srcRect/>
          <a:stretch/>
        </p:blipFill>
        <p:spPr>
          <a:xfrm>
            <a:off x="-1534001" y="1812074"/>
            <a:ext cx="1301637" cy="731519"/>
          </a:xfrm>
          <a:prstGeom prst="rect">
            <a:avLst/>
          </a:prstGeom>
          <a:ln>
            <a:solidFill>
              <a:schemeClr val="bg1"/>
            </a:solidFill>
          </a:ln>
          <a:effectLst/>
        </p:spPr>
      </p:pic>
      <p:sp>
        <p:nvSpPr>
          <p:cNvPr id="2" name="Rectangle 1"/>
          <p:cNvSpPr/>
          <p:nvPr/>
        </p:nvSpPr>
        <p:spPr>
          <a:xfrm>
            <a:off x="-1542" y="0"/>
            <a:ext cx="7316150" cy="369332"/>
          </a:xfrm>
          <a:prstGeom prst="rect">
            <a:avLst/>
          </a:prstGeom>
        </p:spPr>
        <p:txBody>
          <a:bodyPr wrap="square">
            <a:spAutoFit/>
          </a:bodyPr>
          <a:lstStyle/>
          <a:p>
            <a:pPr algn="ctr"/>
            <a:r>
              <a:rPr lang="en-US" b="1" i="1" dirty="0">
                <a:ln w="3175">
                  <a:solidFill>
                    <a:sysClr val="windowText" lastClr="000000"/>
                  </a:solidFill>
                </a:ln>
                <a:solidFill>
                  <a:schemeClr val="bg1"/>
                </a:solidFill>
                <a:latin typeface="Gisha" panose="020B0604020202020204" pitchFamily="34" charset="-79"/>
                <a:cs typeface="Gisha" panose="020B0604020202020204" pitchFamily="34" charset="-79"/>
              </a:rPr>
              <a:t>Vacant Lot On The Waterway Side Of The 8th Hole</a:t>
            </a:r>
          </a:p>
        </p:txBody>
      </p:sp>
      <p:pic>
        <p:nvPicPr>
          <p:cNvPr id="24" name="Picture 23">
            <a:extLst>
              <a:ext uri="{FF2B5EF4-FFF2-40B4-BE49-F238E27FC236}">
                <a16:creationId xmlns:a16="http://schemas.microsoft.com/office/drawing/2014/main" id="{F98CE27F-2322-493E-83B7-C82A8252018E}"/>
              </a:ext>
            </a:extLst>
          </p:cNvPr>
          <p:cNvPicPr>
            <a:picLocks noChangeAspect="1"/>
          </p:cNvPicPr>
          <p:nvPr/>
        </p:nvPicPr>
        <p:blipFill>
          <a:blip r:embed="rId13" cstate="print">
            <a:extLst>
              <a:ext uri="{28A0092B-C50C-407E-A947-70E740481C1C}">
                <a14:useLocalDpi xmlns:a14="http://schemas.microsoft.com/office/drawing/2010/main" val="0"/>
              </a:ext>
            </a:extLst>
          </a:blip>
          <a:srcRect/>
          <a:stretch/>
        </p:blipFill>
        <p:spPr>
          <a:xfrm>
            <a:off x="-1514395" y="3530092"/>
            <a:ext cx="1301637" cy="731519"/>
          </a:xfrm>
          <a:prstGeom prst="rect">
            <a:avLst/>
          </a:prstGeom>
          <a:ln>
            <a:solidFill>
              <a:schemeClr val="bg1"/>
            </a:solidFill>
          </a:ln>
          <a:effectLst/>
        </p:spPr>
      </p:pic>
      <p:sp>
        <p:nvSpPr>
          <p:cNvPr id="6" name="Arrow: Right 5">
            <a:extLst>
              <a:ext uri="{FF2B5EF4-FFF2-40B4-BE49-F238E27FC236}">
                <a16:creationId xmlns:a16="http://schemas.microsoft.com/office/drawing/2014/main" id="{3A8C887A-A173-4341-80E6-CC29841C7ED2}"/>
              </a:ext>
            </a:extLst>
          </p:cNvPr>
          <p:cNvSpPr/>
          <p:nvPr/>
        </p:nvSpPr>
        <p:spPr>
          <a:xfrm rot="5400000">
            <a:off x="3491987" y="2265951"/>
            <a:ext cx="516616" cy="185393"/>
          </a:xfrm>
          <a:prstGeom prst="rightArrow">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6" name="Picture 25">
            <a:extLst>
              <a:ext uri="{FF2B5EF4-FFF2-40B4-BE49-F238E27FC236}">
                <a16:creationId xmlns:a16="http://schemas.microsoft.com/office/drawing/2014/main" id="{0A37C436-1F62-44E9-BC7F-7CA0D5E325E2}"/>
              </a:ext>
            </a:extLst>
          </p:cNvPr>
          <p:cNvPicPr>
            <a:picLocks noChangeAspect="1"/>
          </p:cNvPicPr>
          <p:nvPr/>
        </p:nvPicPr>
        <p:blipFill>
          <a:blip r:embed="rId14">
            <a:extLst>
              <a:ext uri="{28A0092B-C50C-407E-A947-70E740481C1C}">
                <a14:useLocalDpi xmlns:a14="http://schemas.microsoft.com/office/drawing/2010/main" val="0"/>
              </a:ext>
            </a:extLst>
          </a:blip>
          <a:stretch>
            <a:fillRect/>
          </a:stretch>
        </p:blipFill>
        <p:spPr>
          <a:xfrm>
            <a:off x="3174362" y="8383652"/>
            <a:ext cx="714374" cy="586807"/>
          </a:xfrm>
          <a:prstGeom prst="rect">
            <a:avLst/>
          </a:prstGeom>
        </p:spPr>
      </p:pic>
      <p:sp>
        <p:nvSpPr>
          <p:cNvPr id="29" name="Rectangle 28">
            <a:extLst>
              <a:ext uri="{FF2B5EF4-FFF2-40B4-BE49-F238E27FC236}">
                <a16:creationId xmlns:a16="http://schemas.microsoft.com/office/drawing/2014/main" id="{3004C19A-23B3-4E87-93E1-00C78DE20036}"/>
              </a:ext>
            </a:extLst>
          </p:cNvPr>
          <p:cNvSpPr/>
          <p:nvPr/>
        </p:nvSpPr>
        <p:spPr>
          <a:xfrm>
            <a:off x="4274764" y="8353890"/>
            <a:ext cx="1931374" cy="646331"/>
          </a:xfrm>
          <a:prstGeom prst="rect">
            <a:avLst/>
          </a:prstGeom>
        </p:spPr>
        <p:txBody>
          <a:bodyPr wrap="square">
            <a:spAutoFit/>
          </a:bodyPr>
          <a:lstStyle/>
          <a:p>
            <a:pPr algn="ctr"/>
            <a:r>
              <a:rPr lang="en-US" sz="1400" dirty="0">
                <a:solidFill>
                  <a:srgbClr val="000000"/>
                </a:solidFill>
                <a:latin typeface="Arial" panose="020B0604020202020204" pitchFamily="34" charset="0"/>
              </a:rPr>
              <a:t>Ronnie Nichols</a:t>
            </a:r>
          </a:p>
          <a:p>
            <a:pPr algn="ctr"/>
            <a:r>
              <a:rPr lang="en-US" sz="1100" dirty="0">
                <a:solidFill>
                  <a:srgbClr val="000000"/>
                </a:solidFill>
                <a:latin typeface="Arial" panose="020B0604020202020204" pitchFamily="34" charset="0"/>
              </a:rPr>
              <a:t>Realtor / BIC</a:t>
            </a:r>
          </a:p>
          <a:p>
            <a:pPr algn="ctr"/>
            <a:r>
              <a:rPr lang="en-US" sz="1100" dirty="0">
                <a:solidFill>
                  <a:srgbClr val="000000"/>
                </a:solidFill>
                <a:latin typeface="Arial" panose="020B0604020202020204" pitchFamily="34" charset="0"/>
                <a:hlinkClick r:id="rId15"/>
              </a:rPr>
              <a:t>ronnienichols8@aol.com</a:t>
            </a:r>
            <a:r>
              <a:rPr lang="en-US" sz="1100" dirty="0">
                <a:solidFill>
                  <a:srgbClr val="000000"/>
                </a:solidFill>
                <a:latin typeface="Arial" panose="020B0604020202020204" pitchFamily="34" charset="0"/>
              </a:rPr>
              <a:t> </a:t>
            </a:r>
            <a:endParaRPr lang="en-US" sz="1100" b="0" i="0" dirty="0">
              <a:solidFill>
                <a:srgbClr val="000000"/>
              </a:solidFill>
              <a:effectLst/>
              <a:latin typeface="Arial" panose="020B0604020202020204" pitchFamily="34" charset="0"/>
            </a:endParaRPr>
          </a:p>
        </p:txBody>
      </p:sp>
      <p:sp>
        <p:nvSpPr>
          <p:cNvPr id="31" name="Rectangle 30">
            <a:extLst>
              <a:ext uri="{FF2B5EF4-FFF2-40B4-BE49-F238E27FC236}">
                <a16:creationId xmlns:a16="http://schemas.microsoft.com/office/drawing/2014/main" id="{0BE24EAF-07F1-4CC7-B9F1-1F1114D9B69C}"/>
              </a:ext>
            </a:extLst>
          </p:cNvPr>
          <p:cNvSpPr/>
          <p:nvPr/>
        </p:nvSpPr>
        <p:spPr>
          <a:xfrm>
            <a:off x="874578" y="8353890"/>
            <a:ext cx="1913756" cy="646331"/>
          </a:xfrm>
          <a:prstGeom prst="rect">
            <a:avLst/>
          </a:prstGeom>
        </p:spPr>
        <p:txBody>
          <a:bodyPr wrap="square">
            <a:spAutoFit/>
          </a:bodyPr>
          <a:lstStyle/>
          <a:p>
            <a:pPr algn="ctr"/>
            <a:r>
              <a:rPr lang="en-US" sz="1400" dirty="0">
                <a:solidFill>
                  <a:srgbClr val="000000"/>
                </a:solidFill>
                <a:latin typeface="Arial" panose="020B0604020202020204" pitchFamily="34" charset="0"/>
              </a:rPr>
              <a:t>Connie Ross-Karl</a:t>
            </a:r>
          </a:p>
          <a:p>
            <a:pPr algn="ctr"/>
            <a:r>
              <a:rPr lang="en-US" sz="1100" dirty="0">
                <a:solidFill>
                  <a:srgbClr val="000000"/>
                </a:solidFill>
                <a:latin typeface="Arial" panose="020B0604020202020204" pitchFamily="34" charset="0"/>
              </a:rPr>
              <a:t>702-306-2643</a:t>
            </a:r>
          </a:p>
          <a:p>
            <a:pPr algn="ctr"/>
            <a:r>
              <a:rPr lang="en-US" sz="1100" dirty="0">
                <a:solidFill>
                  <a:srgbClr val="093E6E"/>
                </a:solidFill>
                <a:latin typeface="Arial" panose="020B0604020202020204" pitchFamily="34" charset="0"/>
                <a:hlinkClick r:id="rId16"/>
              </a:rPr>
              <a:t>conniesross@aol.com</a:t>
            </a:r>
            <a:endParaRPr lang="en-US" sz="1100" b="0" i="0" dirty="0">
              <a:solidFill>
                <a:srgbClr val="000000"/>
              </a:solidFill>
              <a:effectLst/>
              <a:latin typeface="Arial" panose="020B0604020202020204" pitchFamily="34" charset="0"/>
            </a:endParaRPr>
          </a:p>
        </p:txBody>
      </p:sp>
      <p:sp>
        <p:nvSpPr>
          <p:cNvPr id="32" name="Rectangle 31">
            <a:extLst>
              <a:ext uri="{FF2B5EF4-FFF2-40B4-BE49-F238E27FC236}">
                <a16:creationId xmlns:a16="http://schemas.microsoft.com/office/drawing/2014/main" id="{1BEA9928-1BB2-4DA9-8BE9-2358656CABA4}"/>
              </a:ext>
            </a:extLst>
          </p:cNvPr>
          <p:cNvSpPr/>
          <p:nvPr/>
        </p:nvSpPr>
        <p:spPr>
          <a:xfrm>
            <a:off x="0" y="8928556"/>
            <a:ext cx="7315199" cy="200055"/>
          </a:xfrm>
          <a:prstGeom prst="rect">
            <a:avLst/>
          </a:prstGeom>
        </p:spPr>
        <p:txBody>
          <a:bodyPr wrap="square">
            <a:spAutoFit/>
          </a:bodyPr>
          <a:lstStyle/>
          <a:p>
            <a:pPr algn="ctr"/>
            <a:r>
              <a:rPr lang="en-US" sz="700" dirty="0">
                <a:solidFill>
                  <a:srgbClr val="000000"/>
                </a:solidFill>
                <a:latin typeface="Arial" panose="020B0604020202020204" pitchFamily="34" charset="0"/>
              </a:rPr>
              <a:t>NEW WAY PROPERTIES MYRTLE BEACH</a:t>
            </a:r>
            <a:r>
              <a:rPr lang="en-US" sz="700" dirty="0">
                <a:solidFill>
                  <a:srgbClr val="093E6E"/>
                </a:solidFill>
                <a:latin typeface="Arial" panose="020B0604020202020204" pitchFamily="34" charset="0"/>
              </a:rPr>
              <a:t> </a:t>
            </a:r>
            <a:endParaRPr lang="en-US" sz="700" dirty="0"/>
          </a:p>
        </p:txBody>
      </p:sp>
      <p:pic>
        <p:nvPicPr>
          <p:cNvPr id="33" name="Picture 32">
            <a:extLst>
              <a:ext uri="{FF2B5EF4-FFF2-40B4-BE49-F238E27FC236}">
                <a16:creationId xmlns:a16="http://schemas.microsoft.com/office/drawing/2014/main" id="{F5B8CFE9-50A7-429E-A622-754C953C0FB0}"/>
              </a:ext>
            </a:extLst>
          </p:cNvPr>
          <p:cNvPicPr>
            <a:picLocks noChangeAspect="1"/>
          </p:cNvPicPr>
          <p:nvPr/>
        </p:nvPicPr>
        <p:blipFill>
          <a:blip r:embed="rId17" cstate="print">
            <a:extLst>
              <a:ext uri="{28A0092B-C50C-407E-A947-70E740481C1C}">
                <a14:useLocalDpi xmlns:a14="http://schemas.microsoft.com/office/drawing/2010/main" val="0"/>
              </a:ext>
            </a:extLst>
          </a:blip>
          <a:srcRect/>
          <a:stretch/>
        </p:blipFill>
        <p:spPr>
          <a:xfrm>
            <a:off x="34514" y="8335974"/>
            <a:ext cx="454036" cy="682162"/>
          </a:xfrm>
          <a:prstGeom prst="rect">
            <a:avLst/>
          </a:prstGeom>
        </p:spPr>
      </p:pic>
      <p:pic>
        <p:nvPicPr>
          <p:cNvPr id="36" name="Picture 35">
            <a:extLst>
              <a:ext uri="{FF2B5EF4-FFF2-40B4-BE49-F238E27FC236}">
                <a16:creationId xmlns:a16="http://schemas.microsoft.com/office/drawing/2014/main" id="{6E87CC5F-4F27-4BC9-9A55-E783C46AC40E}"/>
              </a:ext>
            </a:extLst>
          </p:cNvPr>
          <p:cNvPicPr>
            <a:picLocks noChangeAspect="1"/>
          </p:cNvPicPr>
          <p:nvPr/>
        </p:nvPicPr>
        <p:blipFill>
          <a:blip r:embed="rId18" cstate="print">
            <a:extLst>
              <a:ext uri="{28A0092B-C50C-407E-A947-70E740481C1C}">
                <a14:useLocalDpi xmlns:a14="http://schemas.microsoft.com/office/drawing/2010/main" val="0"/>
              </a:ext>
            </a:extLst>
          </a:blip>
          <a:srcRect/>
          <a:stretch/>
        </p:blipFill>
        <p:spPr>
          <a:xfrm>
            <a:off x="6592166" y="8335974"/>
            <a:ext cx="688520" cy="688520"/>
          </a:xfrm>
          <a:prstGeom prst="rect">
            <a:avLst/>
          </a:prstGeom>
        </p:spPr>
      </p:pic>
    </p:spTree>
    <p:extLst>
      <p:ext uri="{BB962C8B-B14F-4D97-AF65-F5344CB8AC3E}">
        <p14:creationId xmlns:p14="http://schemas.microsoft.com/office/powerpoint/2010/main" val="2703024191"/>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398</TotalTime>
  <Words>816</Words>
  <Application>Microsoft Office PowerPoint</Application>
  <PresentationFormat>Custom</PresentationFormat>
  <Paragraphs>14</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Adobe Caslon Pro</vt:lpstr>
      <vt:lpstr>Adobe Caslon Pro Bold</vt:lpstr>
      <vt:lpstr>Arial</vt:lpstr>
      <vt:lpstr>Calibri</vt:lpstr>
      <vt:lpstr>Calibri Light</vt:lpstr>
      <vt:lpstr>Gisha</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 Thomas Price</dc:creator>
  <cp:lastModifiedBy>A. Thomas Price</cp:lastModifiedBy>
  <cp:revision>52</cp:revision>
  <dcterms:created xsi:type="dcterms:W3CDTF">2016-01-18T21:52:04Z</dcterms:created>
  <dcterms:modified xsi:type="dcterms:W3CDTF">2022-10-22T21:15:52Z</dcterms:modified>
</cp:coreProperties>
</file>