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564" y="130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1/13/2015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1/13/2015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8749" y="5615823"/>
            <a:ext cx="7177702" cy="1789322"/>
          </a:xfrm>
        </p:spPr>
        <p:txBody>
          <a:bodyPr anchor="ctr">
            <a:noAutofit/>
          </a:bodyPr>
          <a:lstStyle/>
          <a:p>
            <a:r>
              <a:rPr lang="en-US" sz="1600" dirty="0">
                <a:solidFill>
                  <a:schemeClr val="tx2">
                    <a:lumMod val="75000"/>
                  </a:schemeClr>
                </a:solidFill>
                <a:latin typeface="Trebuchet MS" panose="020B0603020202020204" pitchFamily="34" charset="0"/>
              </a:rPr>
              <a:t>Great house located on a private cul-de-sac in Appian Landing. Lovely open floor plan with vaulted ceilings and beautiful stone fireplace in the great room. Located downstairs are the two secondary bedrooms and full bath, large kitchen and dining room. The master suite is located upstairs with large closets and master bathroom. And lovely porch off the master to enjoy the private back yard.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4380" y="726469"/>
            <a:ext cx="5426441" cy="3615366"/>
          </a:xfrm>
          <a:prstGeom prst="rect">
            <a:avLst/>
          </a:prstGeom>
          <a:ln w="38100">
            <a:solidFill>
              <a:schemeClr val="tx2">
                <a:lumMod val="60000"/>
                <a:lumOff val="40000"/>
              </a:schemeClr>
            </a:solidFill>
          </a:ln>
          <a:effectLst>
            <a:outerShdw blurRad="50800" dist="38100" dir="5400000" algn="t" rotWithShape="0">
              <a:prstClr val="black">
                <a:alpha val="40000"/>
              </a:prstClr>
            </a:outerShdw>
          </a:effectLst>
        </p:spPr>
      </p:pic>
      <p:sp>
        <p:nvSpPr>
          <p:cNvPr id="2" name="Title 1"/>
          <p:cNvSpPr>
            <a:spLocks noGrp="1"/>
          </p:cNvSpPr>
          <p:nvPr>
            <p:ph type="ctrTitle"/>
          </p:nvPr>
        </p:nvSpPr>
        <p:spPr>
          <a:xfrm>
            <a:off x="1" y="4483529"/>
            <a:ext cx="7315199" cy="9906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4607 River Run Court</a:t>
            </a:r>
            <a:br>
              <a:rPr lang="en-US" sz="2400" cap="none" dirty="0">
                <a:ln w="10541" cmpd="sng">
                  <a:noFill/>
                  <a:prstDash val="solid"/>
                </a:ln>
                <a:solidFill>
                  <a:schemeClr val="tx2">
                    <a:lumMod val="50000"/>
                  </a:schemeClr>
                </a:solidFill>
                <a:effectLst/>
                <a:latin typeface="Trebuchet MS" panose="020B0603020202020204" pitchFamily="34" charset="0"/>
              </a:rPr>
            </a:br>
            <a:r>
              <a:rPr lang="en-US" sz="1800" cap="none" dirty="0">
                <a:ln w="10541" cmpd="sng">
                  <a:noFill/>
                  <a:prstDash val="solid"/>
                </a:ln>
                <a:solidFill>
                  <a:schemeClr val="tx2">
                    <a:lumMod val="50000"/>
                  </a:schemeClr>
                </a:solidFill>
                <a:effectLst/>
                <a:latin typeface="Trebuchet MS" panose="020B0603020202020204" pitchFamily="34" charset="0"/>
              </a:rPr>
              <a:t>Appian Landing ~ Charleston, SC 29420</a:t>
            </a:r>
            <a:br>
              <a:rPr lang="en-US" sz="1800" cap="none" dirty="0">
                <a:ln w="10541" cmpd="sng">
                  <a:noFill/>
                  <a:prstDash val="solid"/>
                </a:ln>
                <a:solidFill>
                  <a:schemeClr val="tx2">
                    <a:lumMod val="50000"/>
                  </a:schemeClr>
                </a:solidFill>
                <a:effectLst/>
                <a:latin typeface="Trebuchet MS" panose="020B0603020202020204" pitchFamily="34" charset="0"/>
              </a:rPr>
            </a:br>
            <a:r>
              <a:rPr lang="en-US" sz="1800" cap="none" dirty="0">
                <a:ln w="10541" cmpd="sng">
                  <a:noFill/>
                  <a:prstDash val="solid"/>
                </a:ln>
                <a:solidFill>
                  <a:schemeClr val="tx2">
                    <a:lumMod val="50000"/>
                  </a:schemeClr>
                </a:solidFill>
                <a:effectLst/>
                <a:latin typeface="Trebuchet MS" panose="020B0603020202020204" pitchFamily="34" charset="0"/>
              </a:rPr>
              <a:t>MLS# 14028273 ~ $</a:t>
            </a:r>
            <a:r>
              <a:rPr lang="en-US" sz="1800" cap="none" dirty="0" smtClean="0">
                <a:ln w="10541" cmpd="sng">
                  <a:noFill/>
                  <a:prstDash val="solid"/>
                </a:ln>
                <a:solidFill>
                  <a:schemeClr val="tx2">
                    <a:lumMod val="50000"/>
                  </a:schemeClr>
                </a:solidFill>
                <a:effectLst/>
                <a:latin typeface="Trebuchet MS" panose="020B0603020202020204" pitchFamily="34" charset="0"/>
              </a:rPr>
              <a:t>179,000 </a:t>
            </a:r>
            <a:endParaRPr lang="en-US" sz="1600" cap="none" dirty="0">
              <a:ln w="10541" cmpd="sng">
                <a:noFill/>
                <a:prstDash val="solid"/>
              </a:ln>
              <a:solidFill>
                <a:schemeClr val="tx2">
                  <a:lumMod val="50000"/>
                </a:schemeClr>
              </a:solidFill>
              <a:effectLst/>
              <a:latin typeface="Trebuchet MS" panose="020B0603020202020204"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1"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grpSp>
        <p:nvGrpSpPr>
          <p:cNvPr id="22" name="Group 21"/>
          <p:cNvGrpSpPr/>
          <p:nvPr/>
        </p:nvGrpSpPr>
        <p:grpSpPr>
          <a:xfrm>
            <a:off x="68749" y="7546839"/>
            <a:ext cx="7177702" cy="998266"/>
            <a:chOff x="76200" y="7162800"/>
            <a:chExt cx="7177702" cy="998266"/>
          </a:xfrm>
          <a:effectLst>
            <a:outerShdw blurRad="50800" dist="38100" dir="16200000" rotWithShape="0">
              <a:prstClr val="black">
                <a:alpha val="40000"/>
              </a:prstClr>
            </a:outerShdw>
          </a:effectLst>
        </p:grpSpPr>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7162800"/>
              <a:ext cx="1371600" cy="998266"/>
            </a:xfrm>
            <a:prstGeom prst="rect">
              <a:avLst/>
            </a:prstGeom>
            <a:ln w="19050">
              <a:noFill/>
            </a:ln>
          </p:spPr>
        </p:pic>
        <p:pic>
          <p:nvPicPr>
            <p:cNvPr id="6" name="Picture 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882302" y="7162800"/>
              <a:ext cx="1371600" cy="998266"/>
            </a:xfrm>
            <a:prstGeom prst="rect">
              <a:avLst/>
            </a:prstGeom>
            <a:ln w="19050">
              <a:noFill/>
            </a:ln>
          </p:spPr>
        </p:pic>
        <p:pic>
          <p:nvPicPr>
            <p:cNvPr id="11" name="Picture 1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527725" y="7162800"/>
              <a:ext cx="1371600" cy="998266"/>
            </a:xfrm>
            <a:prstGeom prst="rect">
              <a:avLst/>
            </a:prstGeom>
            <a:ln w="19050">
              <a:noFill/>
            </a:ln>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30775" y="7162800"/>
              <a:ext cx="1371600" cy="998266"/>
            </a:xfrm>
            <a:prstGeom prst="rect">
              <a:avLst/>
            </a:prstGeom>
            <a:ln w="19050">
              <a:noFill/>
            </a:ln>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979250" y="7162800"/>
              <a:ext cx="1371600" cy="998266"/>
            </a:xfrm>
            <a:prstGeom prst="rect">
              <a:avLst/>
            </a:prstGeom>
            <a:ln w="19050">
              <a:noFill/>
            </a:ln>
          </p:spPr>
        </p:pic>
      </p:grpSp>
      <p:sp>
        <p:nvSpPr>
          <p:cNvPr id="15" name="Rectangle 14"/>
          <p:cNvSpPr/>
          <p:nvPr/>
        </p:nvSpPr>
        <p:spPr>
          <a:xfrm>
            <a:off x="-5715000" y="2404958"/>
            <a:ext cx="5426441" cy="338554"/>
          </a:xfrm>
          <a:prstGeom prst="rect">
            <a:avLst/>
          </a:prstGeom>
        </p:spPr>
        <p:txBody>
          <a:bodyPr wrap="square">
            <a:spAutoFit/>
          </a:bodyPr>
          <a:lstStyle/>
          <a:p>
            <a:r>
              <a:rPr lang="en-US" sz="1600" b="1" i="1" u="sng" dirty="0" smtClean="0">
                <a:solidFill>
                  <a:schemeClr val="bg1"/>
                </a:solidFill>
                <a:effectLst>
                  <a:outerShdw blurRad="38100" dist="38100" dir="2700000" algn="tl">
                    <a:srgbClr val="000000">
                      <a:alpha val="43137"/>
                    </a:srgbClr>
                  </a:outerShdw>
                </a:effectLst>
              </a:rPr>
              <a:t>See more at www.2161shellring.com</a:t>
            </a:r>
            <a:endParaRPr lang="en-US" sz="1600" b="1" i="1" dirty="0">
              <a:solidFill>
                <a:schemeClr val="bg1"/>
              </a:solidFill>
              <a:effectLst>
                <a:outerShdw blurRad="38100" dist="38100" dir="2700000" algn="tl">
                  <a:srgbClr val="000000">
                    <a:alpha val="43137"/>
                  </a:srgbClr>
                </a:outerShdw>
              </a:effectLst>
            </a:endParaRPr>
          </a:p>
        </p:txBody>
      </p:sp>
      <p:sp>
        <p:nvSpPr>
          <p:cNvPr id="23" name="Rectangle 22"/>
          <p:cNvSpPr/>
          <p:nvPr/>
        </p:nvSpPr>
        <p:spPr>
          <a:xfrm>
            <a:off x="0" y="0"/>
            <a:ext cx="7315200" cy="584775"/>
          </a:xfrm>
          <a:prstGeom prst="rect">
            <a:avLst/>
          </a:prstGeom>
        </p:spPr>
        <p:txBody>
          <a:bodyPr wrap="square">
            <a:spAutoFit/>
          </a:bodyPr>
          <a:lstStyle/>
          <a:p>
            <a:pPr algn="ctr"/>
            <a:r>
              <a:rPr lang="en-US" sz="3200" dirty="0">
                <a:solidFill>
                  <a:srgbClr val="FFFF00"/>
                </a:solidFill>
                <a:effectLst>
                  <a:outerShdw blurRad="50800" dist="38100" dir="5400000" algn="t" rotWithShape="0">
                    <a:prstClr val="black">
                      <a:alpha val="40000"/>
                    </a:prstClr>
                  </a:outerShdw>
                </a:effectLst>
                <a:latin typeface="Trebuchet MS" panose="020B0603020202020204" pitchFamily="34" charset="0"/>
              </a:rPr>
              <a:t>Seller Motivated ~ Just Reduced</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59</TotalTime>
  <Words>98</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4607 River Run Court Appian Landing ~ Charleston, SC 29420 MLS# 14028273 ~ $179,000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13</cp:revision>
  <dcterms:created xsi:type="dcterms:W3CDTF">2006-08-16T00:00:00Z</dcterms:created>
  <dcterms:modified xsi:type="dcterms:W3CDTF">2015-01-13T21:55:06Z</dcterms:modified>
</cp:coreProperties>
</file>