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8/25/2016</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mailto:jvroon@southernlivingre.com" TargetMode="External"/><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10" Type="http://schemas.openxmlformats.org/officeDocument/2006/relationships/image" Target="../media/image7.jpeg"/><Relationship Id="rId4" Type="http://schemas.openxmlformats.org/officeDocument/2006/relationships/hyperlink" Target="http://www.southernlivingre.com/" TargetMode="External"/><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257800"/>
            <a:ext cx="7772400" cy="3296067"/>
          </a:xfrm>
        </p:spPr>
        <p:txBody>
          <a:bodyPr>
            <a:normAutofit/>
          </a:bodyPr>
          <a:lstStyle/>
          <a:p>
            <a:r>
              <a:rPr lang="en-US" sz="1400" dirty="0">
                <a:solidFill>
                  <a:schemeClr val="tx2">
                    <a:lumMod val="75000"/>
                  </a:schemeClr>
                </a:solidFill>
                <a:latin typeface="Georgia" panose="02040502050405020303" pitchFamily="18" charset="0"/>
              </a:rPr>
              <a:t>Beautiful vast porches surround this custom built adaptation of the traditional Charleston single home. Constructed as one of </a:t>
            </a:r>
            <a:r>
              <a:rPr lang="en-US" sz="1400" dirty="0" err="1">
                <a:solidFill>
                  <a:schemeClr val="tx2">
                    <a:lumMod val="75000"/>
                  </a:schemeClr>
                </a:solidFill>
                <a:latin typeface="Georgia" panose="02040502050405020303" pitchFamily="18" charset="0"/>
              </a:rPr>
              <a:t>Hibben's</a:t>
            </a:r>
            <a:r>
              <a:rPr lang="en-US" sz="1400" dirty="0">
                <a:solidFill>
                  <a:schemeClr val="tx2">
                    <a:lumMod val="75000"/>
                  </a:schemeClr>
                </a:solidFill>
                <a:latin typeface="Georgia" panose="02040502050405020303" pitchFamily="18" charset="0"/>
              </a:rPr>
              <a:t> "Showcase of Homes" on a professionally landscaped corner lot, this property has stunning curb appeal and is adorned with great architectural detail. Inside, solid hardwood doors, extensive trim work and crown molding, Brazilian cherry floors, custom cabinetry, structured wiring, central vacuum, and granite and natural stone countertops are just a few of the elements that collectively create this exclusive Charleston residence. Relax in the living room beside the cozy fireplace, surrounded by custom built-in bookcases. Create culinary delights in the gourmet kitchen utilizing professional appliances from Viking and Sub Zero. Island is plumbed for sink.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262" y="8801100"/>
            <a:ext cx="2624138" cy="952500"/>
          </a:xfrm>
          <a:prstGeom prst="rect">
            <a:avLst/>
          </a:prstGeom>
        </p:spPr>
      </p:pic>
      <p:sp>
        <p:nvSpPr>
          <p:cNvPr id="5" name="Rectangle 4"/>
          <p:cNvSpPr/>
          <p:nvPr/>
        </p:nvSpPr>
        <p:spPr>
          <a:xfrm>
            <a:off x="0" y="8801100"/>
            <a:ext cx="3886200" cy="1138773"/>
          </a:xfrm>
          <a:prstGeom prst="rect">
            <a:avLst/>
          </a:prstGeom>
        </p:spPr>
        <p:txBody>
          <a:bodyPr>
            <a:spAutoFit/>
          </a:bodyPr>
          <a:lstStyle/>
          <a:p>
            <a:r>
              <a:rPr lang="en-US" sz="1800" b="1" dirty="0">
                <a:solidFill>
                  <a:schemeClr val="tx2">
                    <a:lumMod val="50000"/>
                  </a:schemeClr>
                </a:solidFill>
                <a:latin typeface="Georgia" panose="02040502050405020303" pitchFamily="18" charset="0"/>
              </a:rPr>
              <a:t>Jonathan </a:t>
            </a:r>
            <a:r>
              <a:rPr lang="en-US" sz="1800" b="1" dirty="0" err="1">
                <a:solidFill>
                  <a:schemeClr val="tx2">
                    <a:lumMod val="50000"/>
                  </a:schemeClr>
                </a:solidFill>
                <a:latin typeface="Georgia" panose="02040502050405020303" pitchFamily="18" charset="0"/>
              </a:rPr>
              <a:t>Vroon</a:t>
            </a:r>
            <a:endParaRPr lang="en-US" sz="1800" b="1" dirty="0">
              <a:solidFill>
                <a:schemeClr val="tx2">
                  <a:lumMod val="50000"/>
                </a:schemeClr>
              </a:solidFill>
              <a:latin typeface="Georgia" panose="02040502050405020303" pitchFamily="18" charset="0"/>
            </a:endParaRPr>
          </a:p>
          <a:p>
            <a:r>
              <a:rPr lang="en-US" sz="1600" dirty="0">
                <a:solidFill>
                  <a:schemeClr val="tx2">
                    <a:lumMod val="50000"/>
                  </a:schemeClr>
                </a:solidFill>
                <a:latin typeface="Georgia" panose="02040502050405020303" pitchFamily="18" charset="0"/>
              </a:rPr>
              <a:t>(843) 514-3114</a:t>
            </a:r>
          </a:p>
          <a:p>
            <a:r>
              <a:rPr lang="en-US" sz="1600" dirty="0">
                <a:solidFill>
                  <a:schemeClr val="tx2">
                    <a:lumMod val="50000"/>
                  </a:schemeClr>
                </a:solidFill>
                <a:latin typeface="Georgia" panose="02040502050405020303" pitchFamily="18" charset="0"/>
                <a:hlinkClick r:id="rId3"/>
              </a:rPr>
              <a:t>jvroon@southernlivingre.com</a:t>
            </a:r>
            <a:endParaRPr lang="en-US" sz="1600" dirty="0">
              <a:solidFill>
                <a:schemeClr val="tx2">
                  <a:lumMod val="50000"/>
                </a:schemeClr>
              </a:solidFill>
              <a:latin typeface="Georgia" panose="02040502050405020303" pitchFamily="18" charset="0"/>
            </a:endParaRPr>
          </a:p>
          <a:p>
            <a:r>
              <a:rPr lang="en-US" sz="1600" dirty="0">
                <a:solidFill>
                  <a:schemeClr val="tx2">
                    <a:lumMod val="50000"/>
                  </a:schemeClr>
                </a:solidFill>
                <a:latin typeface="Georgia" panose="02040502050405020303" pitchFamily="18" charset="0"/>
                <a:hlinkClick r:id="rId4"/>
              </a:rPr>
              <a:t>www.southernlivingre.com</a:t>
            </a:r>
            <a:endParaRPr lang="en-US" sz="1600" dirty="0">
              <a:solidFill>
                <a:schemeClr val="tx2">
                  <a:lumMod val="50000"/>
                </a:schemeClr>
              </a:solidFill>
              <a:latin typeface="Georgia" panose="02040502050405020303" pitchFamily="18"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7772400" cy="516895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4169" y="7509033"/>
            <a:ext cx="1705060" cy="1133684"/>
          </a:xfrm>
          <a:prstGeom prst="rect">
            <a:avLst/>
          </a:prstGeom>
          <a:ln>
            <a:noFill/>
          </a:ln>
          <a:effectLst>
            <a:softEdge rad="112500"/>
          </a:effec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67713" y="7509033"/>
            <a:ext cx="1704687" cy="1133684"/>
          </a:xfrm>
          <a:prstGeom prst="rect">
            <a:avLst/>
          </a:prstGeom>
          <a:ln>
            <a:noFill/>
          </a:ln>
          <a:effectLst>
            <a:softEdge rad="112500"/>
          </a:effectLst>
        </p:spPr>
      </p:pic>
      <p:sp>
        <p:nvSpPr>
          <p:cNvPr id="10" name="Rectangle 9"/>
          <p:cNvSpPr/>
          <p:nvPr/>
        </p:nvSpPr>
        <p:spPr>
          <a:xfrm>
            <a:off x="0" y="3722400"/>
            <a:ext cx="7772400" cy="1446550"/>
          </a:xfrm>
          <a:prstGeom prst="rect">
            <a:avLst/>
          </a:prstGeom>
          <a:gradFill>
            <a:gsLst>
              <a:gs pos="42500">
                <a:schemeClr val="bg1">
                  <a:alpha val="75000"/>
                </a:schemeClr>
              </a:gs>
              <a:gs pos="0">
                <a:schemeClr val="accent1">
                  <a:tint val="66000"/>
                  <a:satMod val="160000"/>
                  <a:alpha val="0"/>
                </a:schemeClr>
              </a:gs>
              <a:gs pos="100000">
                <a:schemeClr val="bg1"/>
              </a:gs>
            </a:gsLst>
            <a:lin ang="5400000" scaled="0"/>
          </a:gradFill>
        </p:spPr>
        <p:txBody>
          <a:bodyPr wrap="square">
            <a:spAutoFit/>
          </a:bodyPr>
          <a:lstStyle/>
          <a:p>
            <a:pPr algn="ctr"/>
            <a:endParaRPr lang="en-US" dirty="0">
              <a:solidFill>
                <a:schemeClr val="tx2">
                  <a:lumMod val="50000"/>
                </a:schemeClr>
              </a:solidFill>
              <a:effectLst>
                <a:outerShdw blurRad="38100" dist="38100" dir="2700000" algn="tl">
                  <a:srgbClr val="000000">
                    <a:alpha val="43137"/>
                  </a:srgbClr>
                </a:outerShdw>
              </a:effectLst>
              <a:latin typeface="Georgia" panose="02040502050405020303" pitchFamily="18" charset="0"/>
            </a:endParaRPr>
          </a:p>
          <a:p>
            <a:pPr algn="ctr"/>
            <a:endParaRPr lang="en-US" dirty="0">
              <a:solidFill>
                <a:schemeClr val="tx2">
                  <a:lumMod val="50000"/>
                </a:schemeClr>
              </a:solidFill>
              <a:effectLst>
                <a:outerShdw blurRad="38100" dist="38100" dir="2700000" algn="tl">
                  <a:srgbClr val="000000">
                    <a:alpha val="43137"/>
                  </a:srgbClr>
                </a:outerShdw>
              </a:effectLst>
              <a:latin typeface="Georgia" panose="02040502050405020303" pitchFamily="18" charset="0"/>
            </a:endParaRPr>
          </a:p>
          <a:p>
            <a:pPr algn="ctr"/>
            <a:r>
              <a:rPr lang="en-US" sz="2800" dirty="0">
                <a:solidFill>
                  <a:schemeClr val="tx2">
                    <a:lumMod val="50000"/>
                  </a:schemeClr>
                </a:solidFill>
                <a:effectLst>
                  <a:outerShdw blurRad="38100" dist="38100" dir="2700000" algn="tl">
                    <a:srgbClr val="000000">
                      <a:alpha val="43137"/>
                    </a:srgbClr>
                  </a:outerShdw>
                </a:effectLst>
                <a:latin typeface="Georgia" panose="02040502050405020303" pitchFamily="18" charset="0"/>
              </a:rPr>
              <a:t>460 Barbadian Way</a:t>
            </a:r>
          </a:p>
          <a:p>
            <a:pPr algn="ctr"/>
            <a:r>
              <a:rPr lang="en-US" dirty="0">
                <a:solidFill>
                  <a:schemeClr val="tx2">
                    <a:lumMod val="50000"/>
                  </a:schemeClr>
                </a:solidFill>
                <a:effectLst>
                  <a:outerShdw blurRad="38100" dist="38100" dir="2700000" algn="tl">
                    <a:srgbClr val="000000">
                      <a:alpha val="43137"/>
                    </a:srgbClr>
                  </a:outerShdw>
                </a:effectLst>
                <a:latin typeface="Georgia" panose="02040502050405020303" pitchFamily="18" charset="0"/>
              </a:rPr>
              <a:t>Belle Hall ~ Mount Pleasant ~ MLS# 16014183 ~ $994,900</a:t>
            </a:r>
          </a:p>
        </p:txBody>
      </p:sp>
      <p:sp>
        <p:nvSpPr>
          <p:cNvPr id="11" name="Rectangle 10"/>
          <p:cNvSpPr/>
          <p:nvPr/>
        </p:nvSpPr>
        <p:spPr>
          <a:xfrm>
            <a:off x="5148262" y="9689068"/>
            <a:ext cx="2624138" cy="369332"/>
          </a:xfrm>
          <a:prstGeom prst="rect">
            <a:avLst/>
          </a:prstGeom>
        </p:spPr>
        <p:txBody>
          <a:bodyPr wrap="square">
            <a:spAutoFit/>
          </a:bodyPr>
          <a:lstStyle/>
          <a:p>
            <a:pPr algn="ctr"/>
            <a:r>
              <a:rPr lang="en-US" sz="900" dirty="0">
                <a:latin typeface="Georgia" panose="02040502050405020303" pitchFamily="18" charset="0"/>
              </a:rPr>
              <a:t>Southern Living Real Estate</a:t>
            </a:r>
            <a:br>
              <a:rPr lang="en-US" sz="900" dirty="0">
                <a:latin typeface="Georgia" panose="02040502050405020303" pitchFamily="18" charset="0"/>
              </a:rPr>
            </a:br>
            <a:r>
              <a:rPr lang="en-US" sz="900" dirty="0">
                <a:latin typeface="Georgia" panose="02040502050405020303" pitchFamily="18" charset="0"/>
              </a:rPr>
              <a:t>2249 Salt Wind Way, Mt. Pleasant, SC 29466</a:t>
            </a:r>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7509033"/>
            <a:ext cx="1705179" cy="1133684"/>
          </a:xfrm>
          <a:prstGeom prst="rect">
            <a:avLst/>
          </a:prstGeom>
          <a:ln>
            <a:noFill/>
          </a:ln>
          <a:effectLst>
            <a:softEdge rad="112500"/>
          </a:effectLst>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83663" y="7509033"/>
            <a:ext cx="1705060" cy="1133684"/>
          </a:xfrm>
          <a:prstGeom prst="rect">
            <a:avLst/>
          </a:prstGeom>
          <a:ln>
            <a:noFill/>
          </a:ln>
          <a:effectLst>
            <a:softEdge rad="112500"/>
          </a:effectLst>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68219" y="7509033"/>
            <a:ext cx="636454" cy="1133684"/>
          </a:xfrm>
          <a:prstGeom prst="rect">
            <a:avLst/>
          </a:prstGeom>
          <a:ln>
            <a:noFill/>
          </a:ln>
          <a:effectLst>
            <a:softEdge rad="112500"/>
          </a:effectLst>
        </p:spPr>
      </p:pic>
    </p:spTree>
    <p:extLst>
      <p:ext uri="{BB962C8B-B14F-4D97-AF65-F5344CB8AC3E}">
        <p14:creationId xmlns:p14="http://schemas.microsoft.com/office/powerpoint/2010/main" val="87438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158</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cp:revision>
  <dcterms:created xsi:type="dcterms:W3CDTF">2006-08-16T00:00:00Z</dcterms:created>
  <dcterms:modified xsi:type="dcterms:W3CDTF">2016-08-25T13:34:47Z</dcterms:modified>
</cp:coreProperties>
</file>