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48"/>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5"/>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87710" indent="0" algn="ctr">
              <a:buNone/>
              <a:defRPr>
                <a:solidFill>
                  <a:schemeClr val="tx1">
                    <a:tint val="75000"/>
                  </a:schemeClr>
                </a:solidFill>
              </a:defRPr>
            </a:lvl2pPr>
            <a:lvl3pPr marL="975420" indent="0" algn="ctr">
              <a:buNone/>
              <a:defRPr>
                <a:solidFill>
                  <a:schemeClr val="tx1">
                    <a:tint val="75000"/>
                  </a:schemeClr>
                </a:solidFill>
              </a:defRPr>
            </a:lvl3pPr>
            <a:lvl4pPr marL="1463132" indent="0" algn="ctr">
              <a:buNone/>
              <a:defRPr>
                <a:solidFill>
                  <a:schemeClr val="tx1">
                    <a:tint val="75000"/>
                  </a:schemeClr>
                </a:solidFill>
              </a:defRPr>
            </a:lvl4pPr>
            <a:lvl5pPr marL="1950842" indent="0" algn="ctr">
              <a:buNone/>
              <a:defRPr>
                <a:solidFill>
                  <a:schemeClr val="tx1">
                    <a:tint val="75000"/>
                  </a:schemeClr>
                </a:solidFill>
              </a:defRPr>
            </a:lvl5pPr>
            <a:lvl6pPr marL="2438552" indent="0" algn="ctr">
              <a:buNone/>
              <a:defRPr>
                <a:solidFill>
                  <a:schemeClr val="tx1">
                    <a:tint val="75000"/>
                  </a:schemeClr>
                </a:solidFill>
              </a:defRPr>
            </a:lvl6pPr>
            <a:lvl7pPr marL="2926262" indent="0" algn="ctr">
              <a:buNone/>
              <a:defRPr>
                <a:solidFill>
                  <a:schemeClr val="tx1">
                    <a:tint val="75000"/>
                  </a:schemeClr>
                </a:solidFill>
              </a:defRPr>
            </a:lvl7pPr>
            <a:lvl8pPr marL="3413973" indent="0" algn="ctr">
              <a:buNone/>
              <a:defRPr>
                <a:solidFill>
                  <a:schemeClr val="tx1">
                    <a:tint val="75000"/>
                  </a:schemeClr>
                </a:solidFill>
              </a:defRPr>
            </a:lvl8pPr>
            <a:lvl9pPr marL="390168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9"/>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9"/>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5"/>
            <a:ext cx="7772400" cy="1452880"/>
          </a:xfrm>
        </p:spPr>
        <p:txBody>
          <a:bodyPr anchor="t"/>
          <a:lstStyle>
            <a:lvl1pPr algn="l">
              <a:defRPr sz="4267" b="1" cap="all"/>
            </a:lvl1pPr>
          </a:lstStyle>
          <a:p>
            <a:r>
              <a:rPr lang="en-US"/>
              <a:t>Click to edit Master title style</a:t>
            </a:r>
          </a:p>
        </p:txBody>
      </p:sp>
      <p:sp>
        <p:nvSpPr>
          <p:cNvPr id="3" name="Text Placeholder 2"/>
          <p:cNvSpPr>
            <a:spLocks noGrp="1"/>
          </p:cNvSpPr>
          <p:nvPr>
            <p:ph type="body" idx="1"/>
          </p:nvPr>
        </p:nvSpPr>
        <p:spPr>
          <a:xfrm>
            <a:off x="722313" y="3100496"/>
            <a:ext cx="7772400" cy="1600199"/>
          </a:xfrm>
        </p:spPr>
        <p:txBody>
          <a:bodyPr anchor="b"/>
          <a:lstStyle>
            <a:lvl1pPr marL="0" indent="0">
              <a:buNone/>
              <a:defRPr sz="2133">
                <a:solidFill>
                  <a:schemeClr val="tx1">
                    <a:tint val="75000"/>
                  </a:schemeClr>
                </a:solidFill>
              </a:defRPr>
            </a:lvl1pPr>
            <a:lvl2pPr marL="487710" indent="0">
              <a:buNone/>
              <a:defRPr sz="1920">
                <a:solidFill>
                  <a:schemeClr val="tx1">
                    <a:tint val="75000"/>
                  </a:schemeClr>
                </a:solidFill>
              </a:defRPr>
            </a:lvl2pPr>
            <a:lvl3pPr marL="975420" indent="0">
              <a:buNone/>
              <a:defRPr sz="1707">
                <a:solidFill>
                  <a:schemeClr val="tx1">
                    <a:tint val="75000"/>
                  </a:schemeClr>
                </a:solidFill>
              </a:defRPr>
            </a:lvl3pPr>
            <a:lvl4pPr marL="1463132" indent="0">
              <a:buNone/>
              <a:defRPr sz="1493">
                <a:solidFill>
                  <a:schemeClr val="tx1">
                    <a:tint val="75000"/>
                  </a:schemeClr>
                </a:solidFill>
              </a:defRPr>
            </a:lvl4pPr>
            <a:lvl5pPr marL="1950842" indent="0">
              <a:buNone/>
              <a:defRPr sz="1493">
                <a:solidFill>
                  <a:schemeClr val="tx1">
                    <a:tint val="75000"/>
                  </a:schemeClr>
                </a:solidFill>
              </a:defRPr>
            </a:lvl5pPr>
            <a:lvl6pPr marL="2438552" indent="0">
              <a:buNone/>
              <a:defRPr sz="1493">
                <a:solidFill>
                  <a:schemeClr val="tx1">
                    <a:tint val="75000"/>
                  </a:schemeClr>
                </a:solidFill>
              </a:defRPr>
            </a:lvl6pPr>
            <a:lvl7pPr marL="2926262" indent="0">
              <a:buNone/>
              <a:defRPr sz="1493">
                <a:solidFill>
                  <a:schemeClr val="tx1">
                    <a:tint val="75000"/>
                  </a:schemeClr>
                </a:solidFill>
              </a:defRPr>
            </a:lvl7pPr>
            <a:lvl8pPr marL="3413973" indent="0">
              <a:buNone/>
              <a:defRPr sz="1493">
                <a:solidFill>
                  <a:schemeClr val="tx1">
                    <a:tint val="75000"/>
                  </a:schemeClr>
                </a:solidFill>
              </a:defRPr>
            </a:lvl8pPr>
            <a:lvl9pPr marL="3901684" indent="0">
              <a:buNone/>
              <a:defRPr sz="149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0"/>
            <a:ext cx="4038600" cy="4827694"/>
          </a:xfrm>
        </p:spPr>
        <p:txBody>
          <a:bodyPr/>
          <a:lstStyle>
            <a:lvl1pPr>
              <a:defRPr sz="2987"/>
            </a:lvl1pPr>
            <a:lvl2pPr>
              <a:defRPr sz="2560"/>
            </a:lvl2pPr>
            <a:lvl3pPr>
              <a:defRPr sz="2133"/>
            </a:lvl3pPr>
            <a:lvl4pPr>
              <a:defRPr sz="1920"/>
            </a:lvl4pPr>
            <a:lvl5pPr>
              <a:defRPr sz="1920"/>
            </a:lvl5pPr>
            <a:lvl6pPr>
              <a:defRPr sz="1920"/>
            </a:lvl6pPr>
            <a:lvl7pPr>
              <a:defRPr sz="1920"/>
            </a:lvl7pPr>
            <a:lvl8pPr>
              <a:defRPr sz="1920"/>
            </a:lvl8pPr>
            <a:lvl9pPr>
              <a:defRPr sz="19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0"/>
            <a:ext cx="4038600" cy="4827694"/>
          </a:xfrm>
        </p:spPr>
        <p:txBody>
          <a:bodyPr/>
          <a:lstStyle>
            <a:lvl1pPr>
              <a:defRPr sz="2987"/>
            </a:lvl1pPr>
            <a:lvl2pPr>
              <a:defRPr sz="2560"/>
            </a:lvl2pPr>
            <a:lvl3pPr>
              <a:defRPr sz="2133"/>
            </a:lvl3pPr>
            <a:lvl4pPr>
              <a:defRPr sz="1920"/>
            </a:lvl4pPr>
            <a:lvl5pPr>
              <a:defRPr sz="1920"/>
            </a:lvl5pPr>
            <a:lvl6pPr>
              <a:defRPr sz="1920"/>
            </a:lvl6pPr>
            <a:lvl7pPr>
              <a:defRPr sz="1920"/>
            </a:lvl7pPr>
            <a:lvl8pPr>
              <a:defRPr sz="1920"/>
            </a:lvl8pPr>
            <a:lvl9pPr>
              <a:defRPr sz="19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7455"/>
            <a:ext cx="4040188" cy="682413"/>
          </a:xfrm>
        </p:spPr>
        <p:txBody>
          <a:bodyPr anchor="b"/>
          <a:lstStyle>
            <a:lvl1pPr marL="0" indent="0">
              <a:buNone/>
              <a:defRPr sz="2560" b="1"/>
            </a:lvl1pPr>
            <a:lvl2pPr marL="487710" indent="0">
              <a:buNone/>
              <a:defRPr sz="2133" b="1"/>
            </a:lvl2pPr>
            <a:lvl3pPr marL="975420" indent="0">
              <a:buNone/>
              <a:defRPr sz="1920" b="1"/>
            </a:lvl3pPr>
            <a:lvl4pPr marL="1463132" indent="0">
              <a:buNone/>
              <a:defRPr sz="1707" b="1"/>
            </a:lvl4pPr>
            <a:lvl5pPr marL="1950842" indent="0">
              <a:buNone/>
              <a:defRPr sz="1707" b="1"/>
            </a:lvl5pPr>
            <a:lvl6pPr marL="2438552" indent="0">
              <a:buNone/>
              <a:defRPr sz="1707" b="1"/>
            </a:lvl6pPr>
            <a:lvl7pPr marL="2926262" indent="0">
              <a:buNone/>
              <a:defRPr sz="1707" b="1"/>
            </a:lvl7pPr>
            <a:lvl8pPr marL="3413973" indent="0">
              <a:buNone/>
              <a:defRPr sz="1707" b="1"/>
            </a:lvl8pPr>
            <a:lvl9pPr marL="3901684" indent="0">
              <a:buNone/>
              <a:defRPr sz="1707" b="1"/>
            </a:lvl9pPr>
          </a:lstStyle>
          <a:p>
            <a:pPr lvl="0"/>
            <a:r>
              <a:rPr lang="en-US"/>
              <a:t>Click to edit Master text styles</a:t>
            </a:r>
          </a:p>
        </p:txBody>
      </p:sp>
      <p:sp>
        <p:nvSpPr>
          <p:cNvPr id="4" name="Content Placeholder 3"/>
          <p:cNvSpPr>
            <a:spLocks noGrp="1"/>
          </p:cNvSpPr>
          <p:nvPr>
            <p:ph sz="half" idx="2"/>
          </p:nvPr>
        </p:nvSpPr>
        <p:spPr>
          <a:xfrm>
            <a:off x="457200" y="2319868"/>
            <a:ext cx="4040188" cy="4214707"/>
          </a:xfrm>
        </p:spPr>
        <p:txBody>
          <a:bodyPr/>
          <a:lstStyle>
            <a:lvl1pPr>
              <a:defRPr sz="2560"/>
            </a:lvl1pPr>
            <a:lvl2pPr>
              <a:defRPr sz="2133"/>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637455"/>
            <a:ext cx="4041775" cy="682413"/>
          </a:xfrm>
        </p:spPr>
        <p:txBody>
          <a:bodyPr anchor="b"/>
          <a:lstStyle>
            <a:lvl1pPr marL="0" indent="0">
              <a:buNone/>
              <a:defRPr sz="2560" b="1"/>
            </a:lvl1pPr>
            <a:lvl2pPr marL="487710" indent="0">
              <a:buNone/>
              <a:defRPr sz="2133" b="1"/>
            </a:lvl2pPr>
            <a:lvl3pPr marL="975420" indent="0">
              <a:buNone/>
              <a:defRPr sz="1920" b="1"/>
            </a:lvl3pPr>
            <a:lvl4pPr marL="1463132" indent="0">
              <a:buNone/>
              <a:defRPr sz="1707" b="1"/>
            </a:lvl4pPr>
            <a:lvl5pPr marL="1950842" indent="0">
              <a:buNone/>
              <a:defRPr sz="1707" b="1"/>
            </a:lvl5pPr>
            <a:lvl6pPr marL="2438552" indent="0">
              <a:buNone/>
              <a:defRPr sz="1707" b="1"/>
            </a:lvl6pPr>
            <a:lvl7pPr marL="2926262" indent="0">
              <a:buNone/>
              <a:defRPr sz="1707" b="1"/>
            </a:lvl7pPr>
            <a:lvl8pPr marL="3413973" indent="0">
              <a:buNone/>
              <a:defRPr sz="1707" b="1"/>
            </a:lvl8pPr>
            <a:lvl9pPr marL="3901684" indent="0">
              <a:buNone/>
              <a:defRPr sz="1707" b="1"/>
            </a:lvl9pPr>
          </a:lstStyle>
          <a:p>
            <a:pPr lvl="0"/>
            <a:r>
              <a:rPr lang="en-US"/>
              <a:t>Click to edit Master text styles</a:t>
            </a:r>
          </a:p>
        </p:txBody>
      </p:sp>
      <p:sp>
        <p:nvSpPr>
          <p:cNvPr id="6" name="Content Placeholder 5"/>
          <p:cNvSpPr>
            <a:spLocks noGrp="1"/>
          </p:cNvSpPr>
          <p:nvPr>
            <p:ph sz="quarter" idx="4"/>
          </p:nvPr>
        </p:nvSpPr>
        <p:spPr>
          <a:xfrm>
            <a:off x="4645028" y="2319868"/>
            <a:ext cx="4041775" cy="4214707"/>
          </a:xfrm>
        </p:spPr>
        <p:txBody>
          <a:bodyPr/>
          <a:lstStyle>
            <a:lvl1pPr>
              <a:defRPr sz="2560"/>
            </a:lvl1pPr>
            <a:lvl2pPr>
              <a:defRPr sz="2133"/>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91253"/>
            <a:ext cx="3008313" cy="1239520"/>
          </a:xfrm>
        </p:spPr>
        <p:txBody>
          <a:bodyPr anchor="b"/>
          <a:lstStyle>
            <a:lvl1pPr algn="l">
              <a:defRPr sz="2133" b="1"/>
            </a:lvl1pPr>
          </a:lstStyle>
          <a:p>
            <a:r>
              <a:rPr lang="en-US"/>
              <a:t>Click to edit Master title style</a:t>
            </a:r>
          </a:p>
        </p:txBody>
      </p:sp>
      <p:sp>
        <p:nvSpPr>
          <p:cNvPr id="3" name="Content Placeholder 2"/>
          <p:cNvSpPr>
            <a:spLocks noGrp="1"/>
          </p:cNvSpPr>
          <p:nvPr>
            <p:ph idx="1"/>
          </p:nvPr>
        </p:nvSpPr>
        <p:spPr>
          <a:xfrm>
            <a:off x="3575050" y="291255"/>
            <a:ext cx="5111750" cy="6243321"/>
          </a:xfrm>
        </p:spPr>
        <p:txBody>
          <a:bodyPr/>
          <a:lstStyle>
            <a:lvl1pPr>
              <a:defRPr sz="3413"/>
            </a:lvl1pPr>
            <a:lvl2pPr>
              <a:defRPr sz="2987"/>
            </a:lvl2pPr>
            <a:lvl3pPr>
              <a:defRPr sz="256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530775"/>
            <a:ext cx="3008313" cy="5003801"/>
          </a:xfrm>
        </p:spPr>
        <p:txBody>
          <a:bodyPr/>
          <a:lstStyle>
            <a:lvl1pPr marL="0" indent="0">
              <a:buNone/>
              <a:defRPr sz="1493"/>
            </a:lvl1pPr>
            <a:lvl2pPr marL="487710" indent="0">
              <a:buNone/>
              <a:defRPr sz="1280"/>
            </a:lvl2pPr>
            <a:lvl3pPr marL="975420" indent="0">
              <a:buNone/>
              <a:defRPr sz="1067"/>
            </a:lvl3pPr>
            <a:lvl4pPr marL="1463132" indent="0">
              <a:buNone/>
              <a:defRPr sz="960"/>
            </a:lvl4pPr>
            <a:lvl5pPr marL="1950842" indent="0">
              <a:buNone/>
              <a:defRPr sz="960"/>
            </a:lvl5pPr>
            <a:lvl6pPr marL="2438552" indent="0">
              <a:buNone/>
              <a:defRPr sz="960"/>
            </a:lvl6pPr>
            <a:lvl7pPr marL="2926262" indent="0">
              <a:buNone/>
              <a:defRPr sz="960"/>
            </a:lvl7pPr>
            <a:lvl8pPr marL="3413973" indent="0">
              <a:buNone/>
              <a:defRPr sz="960"/>
            </a:lvl8pPr>
            <a:lvl9pPr marL="3901684" indent="0">
              <a:buNone/>
              <a:defRPr sz="96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1"/>
            <a:ext cx="5486400" cy="604521"/>
          </a:xfrm>
        </p:spPr>
        <p:txBody>
          <a:bodyPr anchor="b"/>
          <a:lstStyle>
            <a:lvl1pPr algn="l">
              <a:defRPr sz="2133"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413"/>
            </a:lvl1pPr>
            <a:lvl2pPr marL="487710" indent="0">
              <a:buNone/>
              <a:defRPr sz="2987"/>
            </a:lvl2pPr>
            <a:lvl3pPr marL="975420" indent="0">
              <a:buNone/>
              <a:defRPr sz="2560"/>
            </a:lvl3pPr>
            <a:lvl4pPr marL="1463132" indent="0">
              <a:buNone/>
              <a:defRPr sz="2133"/>
            </a:lvl4pPr>
            <a:lvl5pPr marL="1950842" indent="0">
              <a:buNone/>
              <a:defRPr sz="2133"/>
            </a:lvl5pPr>
            <a:lvl6pPr marL="2438552" indent="0">
              <a:buNone/>
              <a:defRPr sz="2133"/>
            </a:lvl6pPr>
            <a:lvl7pPr marL="2926262" indent="0">
              <a:buNone/>
              <a:defRPr sz="2133"/>
            </a:lvl7pPr>
            <a:lvl8pPr marL="3413973" indent="0">
              <a:buNone/>
              <a:defRPr sz="2133"/>
            </a:lvl8pPr>
            <a:lvl9pPr marL="3901684" indent="0">
              <a:buNone/>
              <a:defRPr sz="2133"/>
            </a:lvl9pPr>
          </a:lstStyle>
          <a:p>
            <a:endParaRPr lang="en-US"/>
          </a:p>
        </p:txBody>
      </p:sp>
      <p:sp>
        <p:nvSpPr>
          <p:cNvPr id="4" name="Text Placeholder 3"/>
          <p:cNvSpPr>
            <a:spLocks noGrp="1"/>
          </p:cNvSpPr>
          <p:nvPr>
            <p:ph type="body" sz="half" idx="2"/>
          </p:nvPr>
        </p:nvSpPr>
        <p:spPr>
          <a:xfrm>
            <a:off x="1792288" y="5725162"/>
            <a:ext cx="5486400" cy="858519"/>
          </a:xfrm>
        </p:spPr>
        <p:txBody>
          <a:bodyPr/>
          <a:lstStyle>
            <a:lvl1pPr marL="0" indent="0">
              <a:buNone/>
              <a:defRPr sz="1493"/>
            </a:lvl1pPr>
            <a:lvl2pPr marL="487710" indent="0">
              <a:buNone/>
              <a:defRPr sz="1280"/>
            </a:lvl2pPr>
            <a:lvl3pPr marL="975420" indent="0">
              <a:buNone/>
              <a:defRPr sz="1067"/>
            </a:lvl3pPr>
            <a:lvl4pPr marL="1463132" indent="0">
              <a:buNone/>
              <a:defRPr sz="960"/>
            </a:lvl4pPr>
            <a:lvl5pPr marL="1950842" indent="0">
              <a:buNone/>
              <a:defRPr sz="960"/>
            </a:lvl5pPr>
            <a:lvl6pPr marL="2438552" indent="0">
              <a:buNone/>
              <a:defRPr sz="960"/>
            </a:lvl6pPr>
            <a:lvl7pPr marL="2926262" indent="0">
              <a:buNone/>
              <a:defRPr sz="960"/>
            </a:lvl7pPr>
            <a:lvl8pPr marL="3413973" indent="0">
              <a:buNone/>
              <a:defRPr sz="960"/>
            </a:lvl8pPr>
            <a:lvl9pPr marL="3901684" indent="0">
              <a:buNone/>
              <a:defRPr sz="96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0"/>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8"/>
            <a:ext cx="2133600" cy="389467"/>
          </a:xfrm>
          <a:prstGeom prst="rect">
            <a:avLst/>
          </a:prstGeom>
        </p:spPr>
        <p:txBody>
          <a:bodyPr vert="horz" lIns="91440" tIns="45720" rIns="91440" bIns="45720" rtlCol="0" anchor="ctr"/>
          <a:lstStyle>
            <a:lvl1pPr algn="l">
              <a:defRPr sz="1280">
                <a:solidFill>
                  <a:schemeClr val="tx1">
                    <a:tint val="75000"/>
                  </a:schemeClr>
                </a:solidFill>
              </a:defRPr>
            </a:lvl1pPr>
          </a:lstStyle>
          <a:p>
            <a:fld id="{1D8BD707-D9CF-40AE-B4C6-C98DA3205C09}" type="datetimeFigureOut">
              <a:rPr lang="en-US" smtClean="0"/>
              <a:pPr/>
              <a:t>11/15/2019</a:t>
            </a:fld>
            <a:endParaRPr lang="en-US"/>
          </a:p>
        </p:txBody>
      </p:sp>
      <p:sp>
        <p:nvSpPr>
          <p:cNvPr id="5" name="Footer Placeholder 4"/>
          <p:cNvSpPr>
            <a:spLocks noGrp="1"/>
          </p:cNvSpPr>
          <p:nvPr>
            <p:ph type="ftr" sz="quarter" idx="3"/>
          </p:nvPr>
        </p:nvSpPr>
        <p:spPr>
          <a:xfrm>
            <a:off x="3124200" y="6780108"/>
            <a:ext cx="2895600" cy="389467"/>
          </a:xfrm>
          <a:prstGeom prst="rect">
            <a:avLst/>
          </a:prstGeom>
        </p:spPr>
        <p:txBody>
          <a:bodyPr vert="horz" lIns="91440" tIns="45720" rIns="91440" bIns="45720" rtlCol="0" anchor="ctr"/>
          <a:lstStyle>
            <a:lvl1pPr algn="ctr">
              <a:defRPr sz="1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8"/>
            <a:ext cx="2133600" cy="389467"/>
          </a:xfrm>
          <a:prstGeom prst="rect">
            <a:avLst/>
          </a:prstGeom>
        </p:spPr>
        <p:txBody>
          <a:bodyPr vert="horz" lIns="91440" tIns="45720" rIns="91440" bIns="45720" rtlCol="0" anchor="ctr"/>
          <a:lstStyle>
            <a:lvl1pPr algn="r">
              <a:defRPr sz="128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75420" rtl="0" eaLnBrk="1" latinLnBrk="0" hangingPunct="1">
        <a:spcBef>
          <a:spcPct val="0"/>
        </a:spcBef>
        <a:buNone/>
        <a:defRPr sz="4693" kern="1200">
          <a:solidFill>
            <a:schemeClr val="tx1"/>
          </a:solidFill>
          <a:latin typeface="+mj-lt"/>
          <a:ea typeface="+mj-ea"/>
          <a:cs typeface="+mj-cs"/>
        </a:defRPr>
      </a:lvl1pPr>
    </p:titleStyle>
    <p:bodyStyle>
      <a:lvl1pPr marL="365782" indent="-365782" algn="l" defTabSz="975420" rtl="0" eaLnBrk="1" latinLnBrk="0" hangingPunct="1">
        <a:spcBef>
          <a:spcPct val="20000"/>
        </a:spcBef>
        <a:buFont typeface="Arial" pitchFamily="34" charset="0"/>
        <a:buChar char="•"/>
        <a:defRPr sz="3413" kern="1200">
          <a:solidFill>
            <a:schemeClr val="tx1"/>
          </a:solidFill>
          <a:latin typeface="+mn-lt"/>
          <a:ea typeface="+mn-ea"/>
          <a:cs typeface="+mn-cs"/>
        </a:defRPr>
      </a:lvl1pPr>
      <a:lvl2pPr marL="792529" indent="-304819" algn="l" defTabSz="975420" rtl="0" eaLnBrk="1" latinLnBrk="0" hangingPunct="1">
        <a:spcBef>
          <a:spcPct val="20000"/>
        </a:spcBef>
        <a:buFont typeface="Arial" pitchFamily="34" charset="0"/>
        <a:buChar char="–"/>
        <a:defRPr sz="2987" kern="1200">
          <a:solidFill>
            <a:schemeClr val="tx1"/>
          </a:solidFill>
          <a:latin typeface="+mn-lt"/>
          <a:ea typeface="+mn-ea"/>
          <a:cs typeface="+mn-cs"/>
        </a:defRPr>
      </a:lvl2pPr>
      <a:lvl3pPr marL="1219277" indent="-243856" algn="l" defTabSz="975420" rtl="0" eaLnBrk="1" latinLnBrk="0" hangingPunct="1">
        <a:spcBef>
          <a:spcPct val="20000"/>
        </a:spcBef>
        <a:buFont typeface="Arial" pitchFamily="34" charset="0"/>
        <a:buChar char="•"/>
        <a:defRPr sz="2560" kern="1200">
          <a:solidFill>
            <a:schemeClr val="tx1"/>
          </a:solidFill>
          <a:latin typeface="+mn-lt"/>
          <a:ea typeface="+mn-ea"/>
          <a:cs typeface="+mn-cs"/>
        </a:defRPr>
      </a:lvl3pPr>
      <a:lvl4pPr marL="1706987"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4pPr>
      <a:lvl5pPr marL="219469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5pPr>
      <a:lvl6pPr marL="268240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6pPr>
      <a:lvl7pPr marL="317011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7pPr>
      <a:lvl8pPr marL="365782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8pPr>
      <a:lvl9pPr marL="4145540"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9pPr>
    </p:bodyStyle>
    <p:otherStyle>
      <a:defPPr>
        <a:defRPr lang="en-US"/>
      </a:defPPr>
      <a:lvl1pPr marL="0" algn="l" defTabSz="975420" rtl="0" eaLnBrk="1" latinLnBrk="0" hangingPunct="1">
        <a:defRPr sz="1920" kern="1200">
          <a:solidFill>
            <a:schemeClr val="tx1"/>
          </a:solidFill>
          <a:latin typeface="+mn-lt"/>
          <a:ea typeface="+mn-ea"/>
          <a:cs typeface="+mn-cs"/>
        </a:defRPr>
      </a:lvl1pPr>
      <a:lvl2pPr marL="487710" algn="l" defTabSz="975420" rtl="0" eaLnBrk="1" latinLnBrk="0" hangingPunct="1">
        <a:defRPr sz="1920" kern="1200">
          <a:solidFill>
            <a:schemeClr val="tx1"/>
          </a:solidFill>
          <a:latin typeface="+mn-lt"/>
          <a:ea typeface="+mn-ea"/>
          <a:cs typeface="+mn-cs"/>
        </a:defRPr>
      </a:lvl2pPr>
      <a:lvl3pPr marL="975420" algn="l" defTabSz="975420" rtl="0" eaLnBrk="1" latinLnBrk="0" hangingPunct="1">
        <a:defRPr sz="1920" kern="1200">
          <a:solidFill>
            <a:schemeClr val="tx1"/>
          </a:solidFill>
          <a:latin typeface="+mn-lt"/>
          <a:ea typeface="+mn-ea"/>
          <a:cs typeface="+mn-cs"/>
        </a:defRPr>
      </a:lvl3pPr>
      <a:lvl4pPr marL="1463132" algn="l" defTabSz="975420" rtl="0" eaLnBrk="1" latinLnBrk="0" hangingPunct="1">
        <a:defRPr sz="1920" kern="1200">
          <a:solidFill>
            <a:schemeClr val="tx1"/>
          </a:solidFill>
          <a:latin typeface="+mn-lt"/>
          <a:ea typeface="+mn-ea"/>
          <a:cs typeface="+mn-cs"/>
        </a:defRPr>
      </a:lvl4pPr>
      <a:lvl5pPr marL="1950842" algn="l" defTabSz="975420" rtl="0" eaLnBrk="1" latinLnBrk="0" hangingPunct="1">
        <a:defRPr sz="1920" kern="1200">
          <a:solidFill>
            <a:schemeClr val="tx1"/>
          </a:solidFill>
          <a:latin typeface="+mn-lt"/>
          <a:ea typeface="+mn-ea"/>
          <a:cs typeface="+mn-cs"/>
        </a:defRPr>
      </a:lvl5pPr>
      <a:lvl6pPr marL="2438552" algn="l" defTabSz="975420" rtl="0" eaLnBrk="1" latinLnBrk="0" hangingPunct="1">
        <a:defRPr sz="1920" kern="1200">
          <a:solidFill>
            <a:schemeClr val="tx1"/>
          </a:solidFill>
          <a:latin typeface="+mn-lt"/>
          <a:ea typeface="+mn-ea"/>
          <a:cs typeface="+mn-cs"/>
        </a:defRPr>
      </a:lvl6pPr>
      <a:lvl7pPr marL="2926262" algn="l" defTabSz="975420" rtl="0" eaLnBrk="1" latinLnBrk="0" hangingPunct="1">
        <a:defRPr sz="1920" kern="1200">
          <a:solidFill>
            <a:schemeClr val="tx1"/>
          </a:solidFill>
          <a:latin typeface="+mn-lt"/>
          <a:ea typeface="+mn-ea"/>
          <a:cs typeface="+mn-cs"/>
        </a:defRPr>
      </a:lvl7pPr>
      <a:lvl8pPr marL="3413973" algn="l" defTabSz="975420" rtl="0" eaLnBrk="1" latinLnBrk="0" hangingPunct="1">
        <a:defRPr sz="1920" kern="1200">
          <a:solidFill>
            <a:schemeClr val="tx1"/>
          </a:solidFill>
          <a:latin typeface="+mn-lt"/>
          <a:ea typeface="+mn-ea"/>
          <a:cs typeface="+mn-cs"/>
        </a:defRPr>
      </a:lvl8pPr>
      <a:lvl9pPr marL="3901684" algn="l" defTabSz="975420"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29201" y="2"/>
            <a:ext cx="4114800" cy="1869439"/>
          </a:xfrm>
        </p:spPr>
        <p:txBody>
          <a:bodyPr>
            <a:normAutofit/>
          </a:bodyPr>
          <a:lstStyle/>
          <a:p>
            <a:r>
              <a:rPr lang="en-US" i="1" dirty="0">
                <a:ln>
                  <a:solidFill>
                    <a:srgbClr val="C00000"/>
                  </a:solidFill>
                </a:ln>
                <a:solidFill>
                  <a:srgbClr val="FF0000"/>
                </a:solidFill>
                <a:latin typeface="Arial" panose="020B0604020202020204" pitchFamily="34" charset="0"/>
                <a:cs typeface="Arial" panose="020B0604020202020204" pitchFamily="34" charset="0"/>
              </a:rPr>
              <a:t>Just</a:t>
            </a:r>
            <a:br>
              <a:rPr lang="en-US" i="1" dirty="0">
                <a:ln>
                  <a:solidFill>
                    <a:srgbClr val="C00000"/>
                  </a:solidFill>
                </a:ln>
                <a:solidFill>
                  <a:srgbClr val="FF0000"/>
                </a:solidFill>
                <a:latin typeface="Arial" panose="020B0604020202020204" pitchFamily="34" charset="0"/>
                <a:cs typeface="Arial" panose="020B0604020202020204" pitchFamily="34" charset="0"/>
              </a:rPr>
            </a:br>
            <a:r>
              <a:rPr lang="en-US" i="1" dirty="0">
                <a:ln>
                  <a:solidFill>
                    <a:srgbClr val="C00000"/>
                  </a:solidFill>
                </a:ln>
                <a:solidFill>
                  <a:srgbClr val="FF0000"/>
                </a:solidFill>
                <a:latin typeface="Arial" panose="020B0604020202020204" pitchFamily="34" charset="0"/>
                <a:cs typeface="Arial" panose="020B0604020202020204" pitchFamily="34" charset="0"/>
              </a:rPr>
              <a:t>Reduced!</a:t>
            </a:r>
            <a:endParaRPr lang="en-US" sz="3840" i="1" dirty="0">
              <a:ln>
                <a:solidFill>
                  <a:srgbClr val="C00000"/>
                </a:solidFill>
              </a:ln>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698003"/>
            <a:ext cx="9144000" cy="2003430"/>
          </a:xfrm>
        </p:spPr>
        <p:txBody>
          <a:bodyPr anchor="ctr">
            <a:noAutofit/>
          </a:bodyPr>
          <a:lstStyle/>
          <a:p>
            <a:r>
              <a:rPr lang="en-US" sz="2133" dirty="0">
                <a:solidFill>
                  <a:schemeClr val="tx2">
                    <a:lumMod val="75000"/>
                  </a:schemeClr>
                </a:solidFill>
              </a:rPr>
              <a:t>Charming 2 bed / 1 bath Charleston single located next to Historic Hampton Park and the Citadel. New bamboo floors. New carpet in the bedrooms. New paint on walls, New appliances. New sod and landscaping. Spacious kitchen. Close to MUSC, Brittlebank Park and The Joe. Welcome home!</a:t>
            </a:r>
          </a:p>
        </p:txBody>
      </p:sp>
      <p:sp>
        <p:nvSpPr>
          <p:cNvPr id="4" name="Rectangle 3"/>
          <p:cNvSpPr/>
          <p:nvPr/>
        </p:nvSpPr>
        <p:spPr>
          <a:xfrm>
            <a:off x="5029201" y="1786319"/>
            <a:ext cx="4114800" cy="1733873"/>
          </a:xfrm>
          <a:prstGeom prst="rect">
            <a:avLst/>
          </a:prstGeom>
        </p:spPr>
        <p:txBody>
          <a:bodyPr wrap="square">
            <a:spAutoFit/>
          </a:bodyPr>
          <a:lstStyle/>
          <a:p>
            <a:pPr algn="ctr"/>
            <a:r>
              <a:rPr lang="en-US" sz="2987" b="1" dirty="0">
                <a:solidFill>
                  <a:schemeClr val="tx2"/>
                </a:solidFill>
                <a:latin typeface="Arial" panose="020B0604020202020204" pitchFamily="34" charset="0"/>
                <a:cs typeface="Arial" panose="020B0604020202020204" pitchFamily="34" charset="0"/>
              </a:rPr>
              <a:t>461 Race Street</a:t>
            </a:r>
          </a:p>
          <a:p>
            <a:pPr algn="ctr"/>
            <a:r>
              <a:rPr lang="en-US" sz="2560" dirty="0">
                <a:solidFill>
                  <a:schemeClr val="tx2"/>
                </a:solidFill>
                <a:latin typeface="Arial" panose="020B0604020202020204" pitchFamily="34" charset="0"/>
                <a:cs typeface="Arial" panose="020B0604020202020204" pitchFamily="34" charset="0"/>
              </a:rPr>
              <a:t>Charleston, SC 29403</a:t>
            </a:r>
          </a:p>
          <a:p>
            <a:pPr algn="ctr"/>
            <a:r>
              <a:rPr lang="en-US" sz="2560" dirty="0">
                <a:solidFill>
                  <a:schemeClr val="tx2"/>
                </a:solidFill>
                <a:latin typeface="Arial" panose="020B0604020202020204" pitchFamily="34" charset="0"/>
                <a:cs typeface="Arial" panose="020B0604020202020204" pitchFamily="34" charset="0"/>
              </a:rPr>
              <a:t>MLS# 19029196</a:t>
            </a:r>
          </a:p>
          <a:p>
            <a:pPr algn="ctr"/>
            <a:r>
              <a:rPr lang="en-US" sz="2560" dirty="0">
                <a:solidFill>
                  <a:schemeClr val="tx2"/>
                </a:solidFill>
                <a:latin typeface="Arial" panose="020B0604020202020204" pitchFamily="34" charset="0"/>
                <a:cs typeface="Arial" panose="020B0604020202020204" pitchFamily="34" charset="0"/>
              </a:rPr>
              <a:t>$399,900</a:t>
            </a:r>
            <a:endParaRPr lang="en-US" sz="2133" dirty="0">
              <a:solidFill>
                <a:schemeClr val="tx2"/>
              </a:solidFill>
            </a:endParaRPr>
          </a:p>
        </p:txBody>
      </p:sp>
      <p:sp>
        <p:nvSpPr>
          <p:cNvPr id="14" name="Rectangle 13"/>
          <p:cNvSpPr/>
          <p:nvPr/>
        </p:nvSpPr>
        <p:spPr>
          <a:xfrm>
            <a:off x="0" y="6703888"/>
            <a:ext cx="9144000" cy="617733"/>
          </a:xfrm>
          <a:prstGeom prst="rect">
            <a:avLst/>
          </a:prstGeom>
        </p:spPr>
        <p:txBody>
          <a:bodyPr wrap="square">
            <a:spAutoFit/>
          </a:bodyPr>
          <a:lstStyle/>
          <a:p>
            <a:pPr algn="ctr"/>
            <a:r>
              <a:rPr lang="en-US" sz="1707" dirty="0">
                <a:solidFill>
                  <a:schemeClr val="tx2">
                    <a:lumMod val="60000"/>
                    <a:lumOff val="40000"/>
                  </a:schemeClr>
                </a:solidFill>
              </a:rPr>
              <a:t>David Hickman | (843) 505-0456 | </a:t>
            </a:r>
            <a:r>
              <a:rPr lang="en-US" sz="1707" u="sng" dirty="0">
                <a:solidFill>
                  <a:schemeClr val="tx2">
                    <a:lumMod val="60000"/>
                    <a:lumOff val="40000"/>
                  </a:schemeClr>
                </a:solidFill>
              </a:rPr>
              <a:t>davidisyouragent@gmail.com</a:t>
            </a:r>
            <a:r>
              <a:rPr lang="en-US" sz="1707" dirty="0">
                <a:solidFill>
                  <a:schemeClr val="tx2">
                    <a:lumMod val="60000"/>
                    <a:lumOff val="40000"/>
                  </a:schemeClr>
                </a:solidFill>
              </a:rPr>
              <a:t> | </a:t>
            </a:r>
            <a:r>
              <a:rPr lang="en-US" sz="1707" u="sng" dirty="0">
                <a:solidFill>
                  <a:schemeClr val="tx2">
                    <a:lumMod val="60000"/>
                    <a:lumOff val="40000"/>
                  </a:schemeClr>
                </a:solidFill>
              </a:rPr>
              <a:t>www.davidhickmanrealestate.com</a:t>
            </a:r>
          </a:p>
          <a:p>
            <a:pPr algn="ctr"/>
            <a:r>
              <a:rPr lang="en-US" sz="1707" dirty="0">
                <a:solidFill>
                  <a:schemeClr val="tx2">
                    <a:lumMod val="60000"/>
                    <a:lumOff val="40000"/>
                  </a:schemeClr>
                </a:solidFill>
              </a:rPr>
              <a:t>Carolina One Real Estate | 1530 Old Trolley Road | Summerville, SC 29485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4975" y="237558"/>
            <a:ext cx="4914225" cy="327387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318278"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636555"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954832"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273109"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591386"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15797"/>
          <a:stretch/>
        </p:blipFill>
        <p:spPr bwMode="auto">
          <a:xfrm>
            <a:off x="7909661" y="5799266"/>
            <a:ext cx="123433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106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Just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22</cp:revision>
  <dcterms:created xsi:type="dcterms:W3CDTF">2006-08-16T00:00:00Z</dcterms:created>
  <dcterms:modified xsi:type="dcterms:W3CDTF">2019-11-15T20:33:44Z</dcterms:modified>
</cp:coreProperties>
</file>