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anose="02000505000000020004" pitchFamily="2" charset="0"/>
      <p:regular r:id="rId4"/>
      <p:bold r:id="rId5"/>
      <p:italic r:id="rId6"/>
      <p:boldItalic r:id="rId7"/>
    </p:embeddedFont>
    <p:embeddedFont>
      <p:font typeface="Montserrat Light" panose="020B0604020202020204" charset="0"/>
      <p:regular r:id="rId8"/>
      <p:bold r:id="rId9"/>
      <p:italic r:id="rId10"/>
      <p:boldItalic r:id="rId11"/>
    </p:embeddedFont>
    <p:embeddedFont>
      <p:font typeface="Yellowtail" panose="02000506000000020003" pitchFamily="50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9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da2e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da2e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l="3959" r="3968"/>
          <a:stretch/>
        </p:blipFill>
        <p:spPr>
          <a:xfrm>
            <a:off x="2265900" y="599300"/>
            <a:ext cx="4905097" cy="3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4800" y="4459738"/>
            <a:ext cx="6999375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462 Mount Royall Drive, Mt. Pleasant</a:t>
            </a:r>
            <a:endParaRPr sz="28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9675" y="5074873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JUST REDUCED TO $374,000</a:t>
            </a:r>
            <a:r>
              <a:rPr lang="en" sz="16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 - 3 Bed - 2 Bath - 2 Car - 1715 sq. ft.</a:t>
            </a:r>
            <a:endParaRPr sz="16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52100" y="1799850"/>
            <a:ext cx="2624400" cy="2198100"/>
          </a:xfrm>
          <a:prstGeom prst="roundRect">
            <a:avLst>
              <a:gd name="adj" fmla="val 16418"/>
            </a:avLst>
          </a:prstGeom>
          <a:solidFill>
            <a:srgbClr val="0033A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92750" y="1799850"/>
            <a:ext cx="25431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HOUSE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Sunday, March 17th</a:t>
            </a:r>
            <a:r>
              <a:rPr lang="e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12 - 3 pm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9670" b="9670"/>
          <a:stretch/>
        </p:blipFill>
        <p:spPr>
          <a:xfrm>
            <a:off x="650331" y="5793950"/>
            <a:ext cx="3080652" cy="16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073975" y="7747050"/>
            <a:ext cx="24909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Cheryl Clements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843-810-7372</a:t>
            </a:r>
            <a:endParaRPr sz="1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cheryl.clements@agentowned.com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SouthCarolinaHomeTeam.com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l="8074" r="8074"/>
          <a:stretch/>
        </p:blipFill>
        <p:spPr>
          <a:xfrm>
            <a:off x="662830" y="7841264"/>
            <a:ext cx="1218625" cy="143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032075" y="5718400"/>
            <a:ext cx="32721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Charming ranch style home in one of Mt. Pleasant’s most desirable neighborhoods. New HVAC (2018) and new roof (2011).  Expansive living/dining room, brick fireplace, 10 foot ceilings and plenty of Carolina sunshine. Two roomy bedrooms perfect for children, guests, office space or nursery. Master suite is spacious and features a master bath with a generous walk-in closet, double vanity, shower and whirlpool tub. All-season sunroom, sizable wooden deck and fully fenced yard.  MOTIVATED BUYER!!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Light</vt:lpstr>
      <vt:lpstr>Yellowtail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Clements</dc:creator>
  <cp:lastModifiedBy>A. Thomas Price</cp:lastModifiedBy>
  <cp:revision>2</cp:revision>
  <dcterms:modified xsi:type="dcterms:W3CDTF">2019-03-15T18:45:21Z</dcterms:modified>
</cp:coreProperties>
</file>