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28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1/5/2015</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1/5/2015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1.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rot="10800000">
            <a:off x="1271" y="0"/>
            <a:ext cx="7772401" cy="1371601"/>
          </a:xfrm>
          <a:prstGeom prst="rect">
            <a:avLst/>
          </a:prstGeom>
          <a:gradFill>
            <a:gsLst>
              <a:gs pos="0">
                <a:schemeClr val="bg1"/>
              </a:gs>
              <a:gs pos="48000">
                <a:srgbClr val="C00000">
                  <a:alpha val="50000"/>
                </a:srgbClr>
              </a:gs>
              <a:gs pos="100000">
                <a:srgbClr val="C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3962" y="4038600"/>
            <a:ext cx="7687018" cy="2590800"/>
          </a:xfrm>
        </p:spPr>
        <p:txBody>
          <a:bodyPr anchor="ctr">
            <a:noAutofit/>
          </a:bodyPr>
          <a:lstStyle/>
          <a:p>
            <a:r>
              <a:rPr lang="en-US" sz="1100" dirty="0" smtClean="0">
                <a:solidFill>
                  <a:schemeClr val="tx1"/>
                </a:solidFill>
              </a:rPr>
              <a:t>Deep water with dock directly on the Ashley </a:t>
            </a:r>
            <a:r>
              <a:rPr lang="en-US" sz="1100" dirty="0">
                <a:solidFill>
                  <a:schemeClr val="tx1"/>
                </a:solidFill>
              </a:rPr>
              <a:t>R</a:t>
            </a:r>
            <a:r>
              <a:rPr lang="en-US" sz="1100" dirty="0" smtClean="0">
                <a:solidFill>
                  <a:schemeClr val="tx1"/>
                </a:solidFill>
              </a:rPr>
              <a:t>iver...Only 5 minutes to the I-526...10 minutes to Boeing...15 minutes to downtown Charleston...And less than 30 minutes to the beach! This is a one of a kind property that can't be found anywhere in the Charleston area for this price! Over 1 acre of high land with mature oaks on a dead end street that has the utmost in quiet and privacy and yet close to everything. Wando woods is a hidden gem...It's a well maintained older community with no covenants and restrictions and no HOA fees. This property could have one or 2 lots subdivided from it and resold or you could build 1 or 2 additional homes on the property for your kids or parents or simply to rent out and bring additional income. Don't let the age of the home scare you away...It has been updated and upgraded...The home has an open floorplan that lives larger than it's square footage. The living room, master bedroom, media room all have spectacular views of the rear yard, marsh, and the Ashley River. Where else can you crab, fish, boat, and jet ski from you own 1 acre lot with mature oaks, and only 5 minutes to the I-526 for this price?...Nowhere!!! Also available for lease/purchase for $2000/month...Owner will not lease without a purchase contract...A deferred closing date is ok...</a:t>
            </a:r>
            <a:endParaRPr lang="en-US" sz="1050" dirty="0" smtClean="0">
              <a:solidFill>
                <a:schemeClr val="tx1"/>
              </a:solidFill>
            </a:endParaRPr>
          </a:p>
          <a:p>
            <a:r>
              <a:rPr lang="en-US" sz="1400" b="1" dirty="0">
                <a:solidFill>
                  <a:schemeClr val="tx1"/>
                </a:solidFill>
              </a:rPr>
              <a:t>MLS</a:t>
            </a:r>
            <a:r>
              <a:rPr lang="en-US" sz="1400" b="1" dirty="0" smtClean="0">
                <a:solidFill>
                  <a:schemeClr val="tx1"/>
                </a:solidFill>
              </a:rPr>
              <a:t># 14029659 </a:t>
            </a:r>
            <a:r>
              <a:rPr lang="en-US" sz="1400" b="1" dirty="0">
                <a:solidFill>
                  <a:schemeClr val="tx1"/>
                </a:solidFill>
              </a:rPr>
              <a:t>- $</a:t>
            </a:r>
            <a:r>
              <a:rPr lang="en-US" sz="1400" b="1" dirty="0" smtClean="0">
                <a:solidFill>
                  <a:schemeClr val="tx1"/>
                </a:solidFill>
              </a:rPr>
              <a:t>479,000 - Purchase</a:t>
            </a:r>
            <a:r>
              <a:rPr lang="en-US" sz="1400" b="1" dirty="0" smtClean="0">
                <a:solidFill>
                  <a:schemeClr val="tx1"/>
                </a:solidFill>
              </a:rPr>
              <a:t/>
            </a:r>
            <a:br>
              <a:rPr lang="en-US" sz="1400" b="1" dirty="0" smtClean="0">
                <a:solidFill>
                  <a:schemeClr val="tx1"/>
                </a:solidFill>
              </a:rPr>
            </a:br>
            <a:r>
              <a:rPr lang="en-US" sz="1400" b="1" dirty="0">
                <a:solidFill>
                  <a:schemeClr val="tx1"/>
                </a:solidFill>
              </a:rPr>
              <a:t>MLS</a:t>
            </a:r>
            <a:r>
              <a:rPr lang="en-US" sz="1400" b="1" dirty="0" smtClean="0">
                <a:solidFill>
                  <a:schemeClr val="tx1"/>
                </a:solidFill>
              </a:rPr>
              <a:t># 14029977 </a:t>
            </a:r>
            <a:r>
              <a:rPr lang="en-US" sz="1400" b="1" dirty="0">
                <a:solidFill>
                  <a:schemeClr val="tx1"/>
                </a:solidFill>
              </a:rPr>
              <a:t>- </a:t>
            </a:r>
            <a:r>
              <a:rPr lang="en-US" sz="1400" b="1" dirty="0" smtClean="0">
                <a:solidFill>
                  <a:schemeClr val="tx1"/>
                </a:solidFill>
              </a:rPr>
              <a:t>$</a:t>
            </a:r>
            <a:r>
              <a:rPr lang="en-US" sz="1400" b="1" dirty="0" smtClean="0">
                <a:solidFill>
                  <a:schemeClr val="tx1"/>
                </a:solidFill>
              </a:rPr>
              <a:t>2,000 - Lease/Purchase</a:t>
            </a:r>
            <a:endParaRPr lang="en-US" sz="1400" b="1" dirty="0">
              <a:solidFill>
                <a:schemeClr val="tx1"/>
              </a:solidFill>
            </a:endParaRPr>
          </a:p>
        </p:txBody>
      </p:sp>
      <p:sp>
        <p:nvSpPr>
          <p:cNvPr id="14" name="Rectangle 13"/>
          <p:cNvSpPr/>
          <p:nvPr/>
        </p:nvSpPr>
        <p:spPr>
          <a:xfrm>
            <a:off x="1271" y="8995827"/>
            <a:ext cx="7772400" cy="1138773"/>
          </a:xfrm>
          <a:prstGeom prst="rect">
            <a:avLst/>
          </a:prstGeom>
        </p:spPr>
        <p:txBody>
          <a:bodyPr wrap="square">
            <a:spAutoFit/>
          </a:bodyPr>
          <a:lstStyle/>
          <a:p>
            <a:pPr algn="ctr"/>
            <a:r>
              <a:rPr lang="en-US" sz="2400" b="1" dirty="0"/>
              <a:t>Rick Willis </a:t>
            </a:r>
            <a:endParaRPr lang="en-US" sz="2400" b="1" dirty="0" smtClean="0"/>
          </a:p>
          <a:p>
            <a:pPr algn="ctr"/>
            <a:r>
              <a:rPr lang="en-US" sz="1400" dirty="0" smtClean="0"/>
              <a:t>843-327-3017 </a:t>
            </a:r>
            <a:endParaRPr lang="en-US" sz="1400" dirty="0"/>
          </a:p>
          <a:p>
            <a:pPr algn="ctr"/>
            <a:r>
              <a:rPr lang="en-US" sz="1400" dirty="0" smtClean="0"/>
              <a:t>rwillisteam@gmail.com</a:t>
            </a:r>
          </a:p>
          <a:p>
            <a:pPr algn="ctr"/>
            <a:r>
              <a:rPr lang="en-US" sz="1200" dirty="0"/>
              <a:t>The Group, LLC </a:t>
            </a:r>
            <a:r>
              <a:rPr lang="en-US" sz="1400" dirty="0" smtClean="0"/>
              <a:t> </a:t>
            </a:r>
            <a:endParaRPr lang="en-US" sz="1400" dirty="0"/>
          </a:p>
        </p:txBody>
      </p:sp>
      <p:sp>
        <p:nvSpPr>
          <p:cNvPr id="4" name="Rectangle 3"/>
          <p:cNvSpPr/>
          <p:nvPr/>
        </p:nvSpPr>
        <p:spPr>
          <a:xfrm>
            <a:off x="-7848600" y="3505200"/>
            <a:ext cx="7691608" cy="400110"/>
          </a:xfrm>
          <a:prstGeom prst="rect">
            <a:avLst/>
          </a:prstGeom>
        </p:spPr>
        <p:txBody>
          <a:bodyPr wrap="square">
            <a:spAutoFit/>
          </a:bodyPr>
          <a:lstStyle/>
          <a:p>
            <a:pPr algn="ctr"/>
            <a:r>
              <a:rPr lang="en-US"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239 Cypress Gardens </a:t>
            </a:r>
            <a:r>
              <a:rPr lang="en-US" i="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Rd – Now </a:t>
            </a:r>
            <a:r>
              <a:rPr lang="en-US"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 Par 3 Golf Course</a:t>
            </a:r>
            <a:endParaRPr lang="en-US" sz="1600" i="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5" name="Rectangle 14"/>
          <p:cNvSpPr/>
          <p:nvPr/>
        </p:nvSpPr>
        <p:spPr>
          <a:xfrm>
            <a:off x="3811" y="0"/>
            <a:ext cx="7767320" cy="907941"/>
          </a:xfrm>
          <a:prstGeom prst="rect">
            <a:avLst/>
          </a:prstGeom>
          <a:noFill/>
        </p:spPr>
        <p:txBody>
          <a:bodyPr wrap="square">
            <a:spAutoFit/>
          </a:bodyPr>
          <a:lstStyle/>
          <a:p>
            <a:pPr algn="ctr"/>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DEEP WATER 2+ACRES $</a:t>
            </a:r>
            <a:r>
              <a:rPr lang="en-US" sz="28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479,000</a:t>
            </a:r>
          </a:p>
          <a:p>
            <a:pPr algn="ctr"/>
            <a:r>
              <a:rPr lang="en-US" sz="7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sz="7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8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 4641 </a:t>
            </a:r>
            <a:r>
              <a:rPr lang="en-US" sz="18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Apple St ~ Wando Woods ~ North </a:t>
            </a:r>
            <a:r>
              <a:rPr lang="en-US" sz="1800"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Charleston ~ </a:t>
            </a:r>
          </a:p>
        </p:txBody>
      </p:sp>
      <p:grpSp>
        <p:nvGrpSpPr>
          <p:cNvPr id="5" name="Group 4"/>
          <p:cNvGrpSpPr/>
          <p:nvPr/>
        </p:nvGrpSpPr>
        <p:grpSpPr>
          <a:xfrm>
            <a:off x="43963" y="914400"/>
            <a:ext cx="7687017" cy="3124200"/>
            <a:chOff x="42691" y="914400"/>
            <a:chExt cx="7687017" cy="3124200"/>
          </a:xfrm>
        </p:grpSpPr>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19800" y="914400"/>
              <a:ext cx="1709908" cy="1282431"/>
            </a:xfrm>
            <a:prstGeom prst="rect">
              <a:avLst/>
            </a:prstGeom>
            <a:ln>
              <a:solidFill>
                <a:schemeClr val="bg1"/>
              </a:solidFill>
            </a:ln>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19800" y="2756169"/>
              <a:ext cx="1709908" cy="1282431"/>
            </a:xfrm>
            <a:prstGeom prst="rect">
              <a:avLst/>
            </a:prstGeom>
            <a:ln>
              <a:solidFill>
                <a:schemeClr val="bg1"/>
              </a:solidFill>
            </a:ln>
          </p:spPr>
        </p:pic>
        <p:pic>
          <p:nvPicPr>
            <p:cNvPr id="22" name="Picture 2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03400" y="914400"/>
              <a:ext cx="4165599" cy="3124200"/>
            </a:xfrm>
            <a:prstGeom prst="rect">
              <a:avLst/>
            </a:prstGeom>
            <a:ln>
              <a:solidFill>
                <a:schemeClr val="bg1"/>
              </a:solidFill>
            </a:ln>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691" y="914400"/>
              <a:ext cx="1709908" cy="1282431"/>
            </a:xfrm>
            <a:prstGeom prst="rect">
              <a:avLst/>
            </a:prstGeom>
            <a:ln>
              <a:solidFill>
                <a:schemeClr val="bg1"/>
              </a:solidFill>
            </a:ln>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2691" y="2756169"/>
              <a:ext cx="1709908" cy="1282431"/>
            </a:xfrm>
            <a:prstGeom prst="rect">
              <a:avLst/>
            </a:prstGeom>
            <a:ln>
              <a:solidFill>
                <a:schemeClr val="bg1"/>
              </a:solidFill>
            </a:ln>
          </p:spPr>
        </p:pic>
      </p:grpSp>
      <p:grpSp>
        <p:nvGrpSpPr>
          <p:cNvPr id="2" name="Group 1"/>
          <p:cNvGrpSpPr/>
          <p:nvPr/>
        </p:nvGrpSpPr>
        <p:grpSpPr>
          <a:xfrm>
            <a:off x="258714" y="6629492"/>
            <a:ext cx="7257514" cy="2285816"/>
            <a:chOff x="228600" y="6629492"/>
            <a:chExt cx="7257514" cy="2285816"/>
          </a:xfrm>
        </p:grpSpPr>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28600" y="6629492"/>
              <a:ext cx="1371600" cy="1028700"/>
            </a:xfrm>
            <a:prstGeom prst="rect">
              <a:avLst/>
            </a:prstGeom>
          </p:spPr>
        </p:pic>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152544" y="6629492"/>
              <a:ext cx="1371600" cy="1028700"/>
            </a:xfrm>
            <a:prstGeom prst="rect">
              <a:avLst/>
            </a:prstGeom>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90572" y="6629492"/>
              <a:ext cx="1371600" cy="1028700"/>
            </a:xfrm>
            <a:prstGeom prst="rect">
              <a:avLst/>
            </a:prstGeom>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14514" y="6629492"/>
              <a:ext cx="1371600" cy="1028700"/>
            </a:xfrm>
            <a:prstGeom prst="rect">
              <a:avLst/>
            </a:prstGeom>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09586" y="7886608"/>
              <a:ext cx="1371600" cy="1028700"/>
            </a:xfrm>
            <a:prstGeom prst="rect">
              <a:avLst/>
            </a:prstGeom>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133530" y="7886608"/>
              <a:ext cx="1371600" cy="1028700"/>
            </a:xfrm>
            <a:prstGeom prst="rect">
              <a:avLst/>
            </a:prstGeom>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3171558" y="7886608"/>
              <a:ext cx="1371600" cy="1028700"/>
            </a:xfrm>
            <a:prstGeom prst="rect">
              <a:avLst/>
            </a:prstGeom>
          </p:spPr>
        </p:pic>
      </p:grpSp>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TotalTime>
  <Words>299</Words>
  <Application>Microsoft Office PowerPoint</Application>
  <PresentationFormat>Custom</PresentationFormat>
  <Paragraphs>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atp1313@gmail.com</cp:lastModifiedBy>
  <cp:revision>26</cp:revision>
  <dcterms:created xsi:type="dcterms:W3CDTF">2006-08-16T00:00:00Z</dcterms:created>
  <dcterms:modified xsi:type="dcterms:W3CDTF">2015-01-06T00:25:18Z</dcterms:modified>
</cp:coreProperties>
</file>