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53248"/>
            <a:ext cx="5994400" cy="398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994400" cy="9144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House :: Friday 6/27 :: 11-2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5994400" cy="3769119"/>
          </a:xfrm>
        </p:spPr>
        <p:txBody>
          <a:bodyPr>
            <a:no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In close proximity to shopping, Mt Pleasant Schools and Palmetto Islands County Park. Neighborhood amenities include tennis courts, neighborhood large pool, green space, and clubhouse. Home has 5 bedrooms, 4.5 baths serving a multitude functions. Boasting 2 large mother in law suites that could be used for  multi purposes. Many upgrades to include: hand scraped stranded bamboo flooring throughout downstairs and upstairs; added Berber carpet to the living room in upstairs mother in law suite; new fireplace mantel, gas logs and travertine hearth; new faux wood blinds in 20 windows; custom walls in both guest bedrooms;  all trim and first floor ceilings have a fresh coat of paint; new mirrors in master bathroom; in addition to the mature landscaping, owner has added 2 new tea olive trees, boxwoods, a </a:t>
            </a:r>
            <a:r>
              <a:rPr lang="en-US" sz="1200" dirty="0" err="1">
                <a:latin typeface="Century Gothic" panose="020B0502020202020204" pitchFamily="34" charset="0"/>
              </a:rPr>
              <a:t>ligustrum</a:t>
            </a:r>
            <a:r>
              <a:rPr lang="en-US" sz="1200" dirty="0">
                <a:latin typeface="Century Gothic" panose="020B0502020202020204" pitchFamily="34" charset="0"/>
              </a:rPr>
              <a:t> tree, and hydrangeas</a:t>
            </a:r>
            <a:r>
              <a:rPr lang="en-US" sz="1200" dirty="0" smtClean="0">
                <a:latin typeface="Century Gothic" panose="020B0502020202020204" pitchFamily="34" charset="0"/>
              </a:rPr>
              <a:t>.</a:t>
            </a: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Other notables: stainless steel appliances, granite counter tops, tile flooring found in kitchen. Screened porch overlooking large slated patio and a private fenced in backyard; loads of parking from the 2 car garage, driveway and circle driveway in front of home. 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endParaRPr lang="en-US" sz="12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This home is not to be missed and will not last long due to its price, versatility, quality and condition!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76200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9527" y="3124200"/>
            <a:ext cx="600392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464 Springfield Rd</a:t>
            </a:r>
          </a:p>
          <a:p>
            <a:r>
              <a:rPr lang="en-US" sz="1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Longpoint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Mount Pleasant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</a:t>
            </a:r>
            <a:r>
              <a:rPr 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# </a:t>
            </a:r>
            <a:r>
              <a:rPr lang="en-US" sz="1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1417185 // $479,900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9528" y="4267200"/>
            <a:ext cx="60039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Rage Italic" panose="03070502040507070304" pitchFamily="66" charset="0"/>
              </a:rPr>
              <a:t>Fantastic home located in desirable Mt Pleasant neighborhood!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7300" y="8548556"/>
            <a:ext cx="48387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Karla </a:t>
            </a:r>
            <a:r>
              <a:rPr lang="en-US" sz="1400" b="1" dirty="0" smtClean="0">
                <a:latin typeface="Century Gothic" panose="020B0502020202020204" pitchFamily="34" charset="0"/>
              </a:rPr>
              <a:t>Leahy</a:t>
            </a:r>
          </a:p>
          <a:p>
            <a:pPr algn="ctr"/>
            <a:r>
              <a:rPr lang="en-US" sz="1200" i="1" dirty="0" smtClean="0">
                <a:latin typeface="Century Gothic" panose="020B0502020202020204" pitchFamily="34" charset="0"/>
              </a:rPr>
              <a:t>Realtor </a:t>
            </a:r>
            <a:r>
              <a:rPr lang="en-US" sz="1200" i="1" dirty="0">
                <a:latin typeface="Century Gothic" panose="020B0502020202020204" pitchFamily="34" charset="0"/>
              </a:rPr>
              <a:t>CRP, ASP, </a:t>
            </a:r>
            <a:r>
              <a:rPr lang="en-US" sz="1200" i="1" dirty="0" smtClean="0">
                <a:latin typeface="Century Gothic" panose="020B0502020202020204" pitchFamily="34" charset="0"/>
              </a:rPr>
              <a:t>QSR</a:t>
            </a:r>
          </a:p>
          <a:p>
            <a:pPr algn="ctr"/>
            <a:endParaRPr lang="en-US" sz="1200" i="1" dirty="0">
              <a:latin typeface="Century Gothic" panose="020B0502020202020204" pitchFamily="34" charset="0"/>
            </a:endParaRPr>
          </a:p>
          <a:p>
            <a:pPr algn="ctr"/>
            <a:r>
              <a:rPr lang="en-US" sz="1200" dirty="0" smtClean="0">
                <a:latin typeface="Century Gothic" panose="020B0502020202020204" pitchFamily="34" charset="0"/>
              </a:rPr>
              <a:t>karlaleahy@gmail.com | (M) 843-452-6670</a:t>
            </a:r>
            <a:endParaRPr lang="en-US" sz="1200" dirty="0">
              <a:latin typeface="Century Gothic" panose="020B0502020202020204" pitchFamily="34" charset="0"/>
            </a:endParaRPr>
          </a:p>
          <a:p>
            <a:pPr algn="ctr"/>
            <a:r>
              <a:rPr lang="en-US" sz="1200" dirty="0" smtClean="0">
                <a:latin typeface="Century Gothic" panose="020B0502020202020204" pitchFamily="34" charset="0"/>
              </a:rPr>
              <a:t>www.yourlowcountryproperties.com</a:t>
            </a:r>
            <a:r>
              <a:rPr lang="en-US" sz="1200" dirty="0">
                <a:latin typeface="Century Gothic" panose="020B0502020202020204" pitchFamily="34" charset="0"/>
              </a:rPr>
              <a:t> 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ctr"/>
            <a:endParaRPr lang="en-US" sz="1200" dirty="0">
              <a:latin typeface="Century Gothic" panose="020B0502020202020204" pitchFamily="34" charset="0"/>
            </a:endParaRPr>
          </a:p>
          <a:p>
            <a:pPr algn="ctr"/>
            <a:r>
              <a:rPr lang="en-US" sz="900" dirty="0">
                <a:latin typeface="Century Gothic" panose="020B0502020202020204" pitchFamily="34" charset="0"/>
              </a:rPr>
              <a:t>Harbor City Real Estate </a:t>
            </a:r>
            <a:r>
              <a:rPr lang="en-US" sz="900" dirty="0" smtClean="0">
                <a:latin typeface="Century Gothic" panose="020B0502020202020204" pitchFamily="34" charset="0"/>
              </a:rPr>
              <a:t>Advisors | 510 </a:t>
            </a:r>
            <a:r>
              <a:rPr lang="en-US" sz="900" dirty="0">
                <a:latin typeface="Century Gothic" panose="020B0502020202020204" pitchFamily="34" charset="0"/>
              </a:rPr>
              <a:t>Live Oak </a:t>
            </a:r>
            <a:r>
              <a:rPr lang="en-US" sz="900" dirty="0" smtClean="0">
                <a:latin typeface="Century Gothic" panose="020B0502020202020204" pitchFamily="34" charset="0"/>
              </a:rPr>
              <a:t>Drive | Mt </a:t>
            </a:r>
            <a:r>
              <a:rPr lang="en-US" sz="900" dirty="0">
                <a:latin typeface="Century Gothic" panose="020B0502020202020204" pitchFamily="34" charset="0"/>
              </a:rPr>
              <a:t>Pleasant SC 29464</a:t>
            </a: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1337744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2599288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3860832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6383920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8907005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5122376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8400" y="7645464"/>
            <a:ext cx="1389244" cy="104193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 descr="Agent Photo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586864"/>
            <a:ext cx="10287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270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:: Friday 6/27 :: 11-2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5</cp:revision>
  <dcterms:created xsi:type="dcterms:W3CDTF">2006-08-16T00:00:00Z</dcterms:created>
  <dcterms:modified xsi:type="dcterms:W3CDTF">2014-06-25T19:08:37Z</dcterms:modified>
</cp:coreProperties>
</file>